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3"/>
  </p:notesMasterIdLst>
  <p:sldIdLst>
    <p:sldId id="409" r:id="rId2"/>
    <p:sldId id="410" r:id="rId3"/>
    <p:sldId id="520" r:id="rId4"/>
    <p:sldId id="571" r:id="rId5"/>
    <p:sldId id="572" r:id="rId6"/>
    <p:sldId id="573" r:id="rId7"/>
    <p:sldId id="574" r:id="rId8"/>
    <p:sldId id="576" r:id="rId9"/>
    <p:sldId id="577" r:id="rId10"/>
    <p:sldId id="578" r:id="rId11"/>
    <p:sldId id="579" r:id="rId12"/>
    <p:sldId id="580" r:id="rId13"/>
    <p:sldId id="581" r:id="rId14"/>
    <p:sldId id="445" r:id="rId15"/>
    <p:sldId id="442" r:id="rId16"/>
    <p:sldId id="450" r:id="rId17"/>
    <p:sldId id="451" r:id="rId18"/>
    <p:sldId id="452" r:id="rId19"/>
    <p:sldId id="453" r:id="rId20"/>
    <p:sldId id="454" r:id="rId21"/>
    <p:sldId id="455" r:id="rId22"/>
    <p:sldId id="511" r:id="rId23"/>
    <p:sldId id="482" r:id="rId24"/>
    <p:sldId id="462" r:id="rId25"/>
    <p:sldId id="457" r:id="rId26"/>
    <p:sldId id="619" r:id="rId27"/>
    <p:sldId id="582" r:id="rId28"/>
    <p:sldId id="616" r:id="rId29"/>
    <p:sldId id="617" r:id="rId30"/>
    <p:sldId id="514" r:id="rId31"/>
    <p:sldId id="518" r:id="rId32"/>
    <p:sldId id="446" r:id="rId33"/>
    <p:sldId id="474" r:id="rId34"/>
    <p:sldId id="447" r:id="rId35"/>
    <p:sldId id="618" r:id="rId36"/>
    <p:sldId id="532" r:id="rId37"/>
    <p:sldId id="589" r:id="rId38"/>
    <p:sldId id="590" r:id="rId39"/>
    <p:sldId id="591" r:id="rId40"/>
    <p:sldId id="592" r:id="rId41"/>
    <p:sldId id="593" r:id="rId42"/>
    <p:sldId id="594" r:id="rId43"/>
    <p:sldId id="484" r:id="rId44"/>
    <p:sldId id="535" r:id="rId45"/>
    <p:sldId id="536" r:id="rId46"/>
    <p:sldId id="515" r:id="rId47"/>
    <p:sldId id="595" r:id="rId48"/>
    <p:sldId id="596" r:id="rId49"/>
    <p:sldId id="597" r:id="rId50"/>
    <p:sldId id="598" r:id="rId51"/>
    <p:sldId id="600" r:id="rId52"/>
    <p:sldId id="448" r:id="rId53"/>
    <p:sldId id="542" r:id="rId54"/>
    <p:sldId id="541" r:id="rId55"/>
    <p:sldId id="495" r:id="rId56"/>
    <p:sldId id="620" r:id="rId57"/>
    <p:sldId id="496" r:id="rId58"/>
    <p:sldId id="516" r:id="rId59"/>
    <p:sldId id="621" r:id="rId60"/>
    <p:sldId id="601" r:id="rId61"/>
    <p:sldId id="602" r:id="rId62"/>
    <p:sldId id="603" r:id="rId63"/>
    <p:sldId id="605" r:id="rId64"/>
    <p:sldId id="604" r:id="rId65"/>
    <p:sldId id="606" r:id="rId66"/>
    <p:sldId id="607" r:id="rId67"/>
    <p:sldId id="608" r:id="rId68"/>
    <p:sldId id="609" r:id="rId69"/>
    <p:sldId id="503" r:id="rId70"/>
    <p:sldId id="561" r:id="rId71"/>
    <p:sldId id="610" r:id="rId72"/>
    <p:sldId id="552" r:id="rId73"/>
    <p:sldId id="614" r:id="rId74"/>
    <p:sldId id="611" r:id="rId75"/>
    <p:sldId id="615" r:id="rId76"/>
    <p:sldId id="613" r:id="rId77"/>
    <p:sldId id="612" r:id="rId78"/>
    <p:sldId id="622" r:id="rId79"/>
    <p:sldId id="562" r:id="rId80"/>
    <p:sldId id="449" r:id="rId81"/>
    <p:sldId id="538" r:id="rId82"/>
  </p:sldIdLst>
  <p:sldSz cx="9144000" cy="6858000" type="screen4x3"/>
  <p:notesSz cx="6858000" cy="9144000"/>
  <p:defaultTextStyle>
    <a:defPPr>
      <a:defRPr lang="en-US"/>
    </a:defPPr>
    <a:lvl1pPr algn="r" rtl="0" eaLnBrk="0" fontAlgn="base" hangingPunct="0">
      <a:spcBef>
        <a:spcPct val="0"/>
      </a:spcBef>
      <a:spcAft>
        <a:spcPct val="0"/>
      </a:spcAft>
      <a:defRPr sz="3100" b="1" kern="1200">
        <a:solidFill>
          <a:schemeClr val="tx2"/>
        </a:solidFill>
        <a:latin typeface="Arial" charset="0"/>
        <a:ea typeface="ＭＳ Ｐゴシック" charset="-128"/>
        <a:cs typeface="+mn-cs"/>
      </a:defRPr>
    </a:lvl1pPr>
    <a:lvl2pPr marL="457200" algn="r" rtl="0" eaLnBrk="0" fontAlgn="base" hangingPunct="0">
      <a:spcBef>
        <a:spcPct val="0"/>
      </a:spcBef>
      <a:spcAft>
        <a:spcPct val="0"/>
      </a:spcAft>
      <a:defRPr sz="3100" b="1" kern="1200">
        <a:solidFill>
          <a:schemeClr val="tx2"/>
        </a:solidFill>
        <a:latin typeface="Arial" charset="0"/>
        <a:ea typeface="ＭＳ Ｐゴシック" charset="-128"/>
        <a:cs typeface="+mn-cs"/>
      </a:defRPr>
    </a:lvl2pPr>
    <a:lvl3pPr marL="914400" algn="r" rtl="0" eaLnBrk="0" fontAlgn="base" hangingPunct="0">
      <a:spcBef>
        <a:spcPct val="0"/>
      </a:spcBef>
      <a:spcAft>
        <a:spcPct val="0"/>
      </a:spcAft>
      <a:defRPr sz="3100" b="1" kern="1200">
        <a:solidFill>
          <a:schemeClr val="tx2"/>
        </a:solidFill>
        <a:latin typeface="Arial" charset="0"/>
        <a:ea typeface="ＭＳ Ｐゴシック" charset="-128"/>
        <a:cs typeface="+mn-cs"/>
      </a:defRPr>
    </a:lvl3pPr>
    <a:lvl4pPr marL="1371600" algn="r" rtl="0" eaLnBrk="0" fontAlgn="base" hangingPunct="0">
      <a:spcBef>
        <a:spcPct val="0"/>
      </a:spcBef>
      <a:spcAft>
        <a:spcPct val="0"/>
      </a:spcAft>
      <a:defRPr sz="3100" b="1" kern="1200">
        <a:solidFill>
          <a:schemeClr val="tx2"/>
        </a:solidFill>
        <a:latin typeface="Arial" charset="0"/>
        <a:ea typeface="ＭＳ Ｐゴシック" charset="-128"/>
        <a:cs typeface="+mn-cs"/>
      </a:defRPr>
    </a:lvl4pPr>
    <a:lvl5pPr marL="1828800" algn="r" rtl="0" eaLnBrk="0" fontAlgn="base" hangingPunct="0">
      <a:spcBef>
        <a:spcPct val="0"/>
      </a:spcBef>
      <a:spcAft>
        <a:spcPct val="0"/>
      </a:spcAft>
      <a:defRPr sz="3100" b="1" kern="1200">
        <a:solidFill>
          <a:schemeClr val="tx2"/>
        </a:solidFill>
        <a:latin typeface="Arial" charset="0"/>
        <a:ea typeface="ＭＳ Ｐゴシック" charset="-128"/>
        <a:cs typeface="+mn-cs"/>
      </a:defRPr>
    </a:lvl5pPr>
    <a:lvl6pPr marL="2286000" algn="l" defTabSz="914400" rtl="0" eaLnBrk="1" latinLnBrk="0" hangingPunct="1">
      <a:defRPr sz="3100" b="1" kern="1200">
        <a:solidFill>
          <a:schemeClr val="tx2"/>
        </a:solidFill>
        <a:latin typeface="Arial" charset="0"/>
        <a:ea typeface="ＭＳ Ｐゴシック" charset="-128"/>
        <a:cs typeface="+mn-cs"/>
      </a:defRPr>
    </a:lvl6pPr>
    <a:lvl7pPr marL="2743200" algn="l" defTabSz="914400" rtl="0" eaLnBrk="1" latinLnBrk="0" hangingPunct="1">
      <a:defRPr sz="3100" b="1" kern="1200">
        <a:solidFill>
          <a:schemeClr val="tx2"/>
        </a:solidFill>
        <a:latin typeface="Arial" charset="0"/>
        <a:ea typeface="ＭＳ Ｐゴシック" charset="-128"/>
        <a:cs typeface="+mn-cs"/>
      </a:defRPr>
    </a:lvl7pPr>
    <a:lvl8pPr marL="3200400" algn="l" defTabSz="914400" rtl="0" eaLnBrk="1" latinLnBrk="0" hangingPunct="1">
      <a:defRPr sz="3100" b="1" kern="1200">
        <a:solidFill>
          <a:schemeClr val="tx2"/>
        </a:solidFill>
        <a:latin typeface="Arial" charset="0"/>
        <a:ea typeface="ＭＳ Ｐゴシック" charset="-128"/>
        <a:cs typeface="+mn-cs"/>
      </a:defRPr>
    </a:lvl8pPr>
    <a:lvl9pPr marL="3657600" algn="l" defTabSz="914400" rtl="0" eaLnBrk="1" latinLnBrk="0" hangingPunct="1">
      <a:defRPr sz="3100" b="1" kern="1200">
        <a:solidFill>
          <a:schemeClr val="tx2"/>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5986"/>
    <a:srgbClr val="00006A"/>
    <a:srgbClr val="004644"/>
    <a:srgbClr val="00007E"/>
    <a:srgbClr val="FFFFFF"/>
    <a:srgbClr val="EAEAEA"/>
    <a:srgbClr val="0099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578" y="-90"/>
      </p:cViewPr>
      <p:guideLst>
        <p:guide orient="horz" pos="2160"/>
        <p:guide pos="2880"/>
      </p:guideLst>
    </p:cSldViewPr>
  </p:slideViewPr>
  <p:outlineViewPr>
    <p:cViewPr>
      <p:scale>
        <a:sx n="33" d="100"/>
        <a:sy n="33" d="100"/>
      </p:scale>
      <p:origin x="0" y="2472"/>
    </p:cViewPr>
  </p:outlineViewPr>
  <p:notesTextViewPr>
    <p:cViewPr>
      <p:scale>
        <a:sx n="100" d="100"/>
        <a:sy n="100" d="100"/>
      </p:scale>
      <p:origin x="0" y="0"/>
    </p:cViewPr>
  </p:notesTextViewPr>
  <p:sorterViewPr>
    <p:cViewPr>
      <p:scale>
        <a:sx n="66" d="100"/>
        <a:sy n="66" d="100"/>
      </p:scale>
      <p:origin x="0" y="4728"/>
    </p:cViewPr>
  </p:sorterViewPr>
  <p:notesViewPr>
    <p:cSldViewPr snapToGrid="0">
      <p:cViewPr varScale="1">
        <p:scale>
          <a:sx n="35" d="100"/>
          <a:sy n="35" d="100"/>
        </p:scale>
        <p:origin x="-151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a:outerShdw blurRad="63500" dist="46662" dir="2115817"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endParaRPr lang="en-US"/>
          </a:p>
        </p:txBody>
      </p:sp>
      <p:sp>
        <p:nvSpPr>
          <p:cNvPr id="1146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a:outerShdw blurRad="63500" dist="46662" dir="2115817"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46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a:outerShdw blurRad="63500" dist="46662" dir="2115817" algn="ctr" rotWithShape="0">
              <a:schemeClr val="bg2">
                <a:alpha val="74998"/>
              </a:schemeClr>
            </a:outerShdw>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46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a:outerShdw blurRad="63500" dist="46662" dir="2115817" algn="ctr" rotWithShape="0">
              <a:schemeClr val="bg2">
                <a:alpha val="74998"/>
              </a:schemeClr>
            </a:outerShdw>
          </a:effectLst>
        </p:spPr>
        <p:txBody>
          <a:bodyPr vert="horz" wrap="square" lIns="91440" tIns="45720" rIns="91440" bIns="45720" numCol="1" anchor="b" anchorCtr="0" compatLnSpc="1">
            <a:prstTxWarp prst="textNoShape">
              <a:avLst/>
            </a:prstTxWarp>
          </a:bodyPr>
          <a:lstStyle>
            <a:lvl1pPr algn="l">
              <a:defRPr sz="1200">
                <a:ea typeface="+mn-ea"/>
              </a:defRPr>
            </a:lvl1pPr>
          </a:lstStyle>
          <a:p>
            <a:pPr>
              <a:defRPr/>
            </a:pPr>
            <a:endParaRPr lang="en-US"/>
          </a:p>
        </p:txBody>
      </p:sp>
      <p:sp>
        <p:nvSpPr>
          <p:cNvPr id="1146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a:outerShdw blurRad="63500" dist="46662" dir="2115817" algn="ctr" rotWithShape="0">
              <a:schemeClr val="bg2">
                <a:alpha val="74998"/>
              </a:schemeClr>
            </a:outerShdw>
          </a:effectLst>
        </p:spPr>
        <p:txBody>
          <a:bodyPr vert="horz" wrap="square" lIns="91440" tIns="45720" rIns="91440" bIns="45720" numCol="1" anchor="b" anchorCtr="0" compatLnSpc="1">
            <a:prstTxWarp prst="textNoShape">
              <a:avLst/>
            </a:prstTxWarp>
          </a:bodyPr>
          <a:lstStyle>
            <a:lvl1pPr>
              <a:defRPr sz="1200"/>
            </a:lvl1pPr>
          </a:lstStyle>
          <a:p>
            <a:fld id="{73FC550A-12BC-47D9-8E2B-FBF2F46027D5}"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CREATIVE\GRAPHICS\980214\COMMON\BODPLAIN.JPG"/>
          <p:cNvPicPr>
            <a:picLocks noChangeAspect="1" noChangeArrowheads="1"/>
          </p:cNvPicPr>
          <p:nvPr/>
        </p:nvPicPr>
        <p:blipFill>
          <a:blip r:embed="rId2"/>
          <a:srcRect/>
          <a:stretch>
            <a:fillRect/>
          </a:stretch>
        </p:blipFill>
        <p:spPr bwMode="hidden">
          <a:xfrm>
            <a:off x="0" y="0"/>
            <a:ext cx="9144000" cy="6861175"/>
          </a:xfrm>
          <a:prstGeom prst="rect">
            <a:avLst/>
          </a:prstGeom>
          <a:noFill/>
          <a:ln w="9525">
            <a:noFill/>
            <a:miter lim="800000"/>
            <a:headEnd/>
            <a:tailEnd/>
          </a:ln>
        </p:spPr>
      </p:pic>
      <p:sp>
        <p:nvSpPr>
          <p:cNvPr id="8195" name="Rectangle 3"/>
          <p:cNvSpPr>
            <a:spLocks noGrp="1" noChangeArrowheads="1"/>
          </p:cNvSpPr>
          <p:nvPr>
            <p:ph type="ctrTitle"/>
          </p:nvPr>
        </p:nvSpPr>
        <p:spPr>
          <a:xfrm>
            <a:off x="685800" y="2263775"/>
            <a:ext cx="7750175" cy="1166813"/>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1371600" y="3910013"/>
            <a:ext cx="6378575" cy="1716087"/>
          </a:xfrm>
        </p:spPr>
        <p:txBody>
          <a:bodyPr/>
          <a:lstStyle>
            <a:lvl1pPr marL="0" indent="0" algn="ctr">
              <a:buFontTx/>
              <a:buNone/>
              <a:defRPr/>
            </a:lvl1pPr>
          </a:lstStyle>
          <a:p>
            <a:r>
              <a:rPr lang="en-US"/>
              <a:t>Click to edit Master subtitle style</a:t>
            </a: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4572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CREATIVE\GRAPHICS\980214\COMMON\BODPLAIN.JPG"/>
          <p:cNvPicPr>
            <a:picLocks noChangeAspect="1" noChangeArrowheads="1"/>
          </p:cNvPicPr>
          <p:nvPr/>
        </p:nvPicPr>
        <p:blipFill>
          <a:blip r:embed="rId13"/>
          <a:srcRect/>
          <a:stretch>
            <a:fillRect/>
          </a:stretch>
        </p:blipFill>
        <p:spPr bwMode="hidden">
          <a:xfrm>
            <a:off x="0" y="0"/>
            <a:ext cx="9144000" cy="6861175"/>
          </a:xfrm>
          <a:prstGeom prst="rect">
            <a:avLst/>
          </a:prstGeom>
          <a:noFill/>
          <a:ln w="9525">
            <a:noFill/>
            <a:miter lim="800000"/>
            <a:headEnd/>
            <a:tailEnd/>
          </a:ln>
        </p:spPr>
      </p:pic>
      <p:sp>
        <p:nvSpPr>
          <p:cNvPr id="7171" name="Rectangle 3"/>
          <p:cNvSpPr>
            <a:spLocks noGrp="1" noChangeArrowheads="1"/>
          </p:cNvSpPr>
          <p:nvPr>
            <p:ph type="title"/>
          </p:nvPr>
        </p:nvSpPr>
        <p:spPr bwMode="auto">
          <a:xfrm>
            <a:off x="685800" y="457200"/>
            <a:ext cx="7772400" cy="1143000"/>
          </a:xfrm>
          <a:prstGeom prst="rect">
            <a:avLst/>
          </a:prstGeom>
          <a:noFill/>
          <a:ln w="12700">
            <a:noFill/>
            <a:miter lim="800000"/>
            <a:headEnd/>
            <a:tailEnd/>
          </a:ln>
          <a:effectLst>
            <a:outerShdw blurRad="63500" dist="38099" dir="2700000" algn="ctr" rotWithShape="0">
              <a:schemeClr val="bg2">
                <a:alpha val="74998"/>
              </a:schemeClr>
            </a:outerShdw>
          </a:effectLst>
        </p:spPr>
        <p:txBody>
          <a:bodyPr vert="horz" wrap="square" lIns="90483" tIns="44447" rIns="90483" bIns="44447" numCol="1" anchor="ctr"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609600" y="2286000"/>
            <a:ext cx="7772400" cy="411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vert="horz" wrap="square" lIns="90483" tIns="44447" rIns="90483" bIns="444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ipe dir="d"/>
  </p:transition>
  <p:txStyles>
    <p:titleStyle>
      <a:lvl1pPr algn="ctr" rtl="0" eaLnBrk="0" fontAlgn="base" hangingPunct="0">
        <a:lnSpc>
          <a:spcPct val="90000"/>
        </a:lnSpc>
        <a:spcBef>
          <a:spcPct val="0"/>
        </a:spcBef>
        <a:spcAft>
          <a:spcPct val="0"/>
        </a:spcAft>
        <a:defRPr sz="4900" b="1">
          <a:solidFill>
            <a:srgbClr val="FFCC00"/>
          </a:solidFill>
          <a:latin typeface="+mj-lt"/>
          <a:ea typeface="ＭＳ Ｐゴシック" charset="-128"/>
          <a:cs typeface="ＭＳ Ｐゴシック" charset="-128"/>
        </a:defRPr>
      </a:lvl1pPr>
      <a:lvl2pPr algn="ctr" rtl="0" eaLnBrk="0" fontAlgn="base" hangingPunct="0">
        <a:lnSpc>
          <a:spcPct val="90000"/>
        </a:lnSpc>
        <a:spcBef>
          <a:spcPct val="0"/>
        </a:spcBef>
        <a:spcAft>
          <a:spcPct val="0"/>
        </a:spcAft>
        <a:defRPr sz="4900" b="1">
          <a:solidFill>
            <a:srgbClr val="FFCC00"/>
          </a:solidFill>
          <a:latin typeface="Arial" charset="0"/>
          <a:ea typeface="ＭＳ Ｐゴシック" charset="-128"/>
          <a:cs typeface="ＭＳ Ｐゴシック" charset="-128"/>
        </a:defRPr>
      </a:lvl2pPr>
      <a:lvl3pPr algn="ctr" rtl="0" eaLnBrk="0" fontAlgn="base" hangingPunct="0">
        <a:lnSpc>
          <a:spcPct val="90000"/>
        </a:lnSpc>
        <a:spcBef>
          <a:spcPct val="0"/>
        </a:spcBef>
        <a:spcAft>
          <a:spcPct val="0"/>
        </a:spcAft>
        <a:defRPr sz="4900" b="1">
          <a:solidFill>
            <a:srgbClr val="FFCC00"/>
          </a:solidFill>
          <a:latin typeface="Arial" charset="0"/>
          <a:ea typeface="ＭＳ Ｐゴシック" charset="-128"/>
          <a:cs typeface="ＭＳ Ｐゴシック" charset="-128"/>
        </a:defRPr>
      </a:lvl3pPr>
      <a:lvl4pPr algn="ctr" rtl="0" eaLnBrk="0" fontAlgn="base" hangingPunct="0">
        <a:lnSpc>
          <a:spcPct val="90000"/>
        </a:lnSpc>
        <a:spcBef>
          <a:spcPct val="0"/>
        </a:spcBef>
        <a:spcAft>
          <a:spcPct val="0"/>
        </a:spcAft>
        <a:defRPr sz="4900" b="1">
          <a:solidFill>
            <a:srgbClr val="FFCC00"/>
          </a:solidFill>
          <a:latin typeface="Arial" charset="0"/>
          <a:ea typeface="ＭＳ Ｐゴシック" charset="-128"/>
          <a:cs typeface="ＭＳ Ｐゴシック" charset="-128"/>
        </a:defRPr>
      </a:lvl4pPr>
      <a:lvl5pPr algn="ctr" rtl="0" eaLnBrk="0" fontAlgn="base" hangingPunct="0">
        <a:lnSpc>
          <a:spcPct val="90000"/>
        </a:lnSpc>
        <a:spcBef>
          <a:spcPct val="0"/>
        </a:spcBef>
        <a:spcAft>
          <a:spcPct val="0"/>
        </a:spcAft>
        <a:defRPr sz="4900" b="1">
          <a:solidFill>
            <a:srgbClr val="FFCC00"/>
          </a:solidFill>
          <a:latin typeface="Arial" charset="0"/>
          <a:ea typeface="ＭＳ Ｐゴシック" charset="-128"/>
          <a:cs typeface="ＭＳ Ｐゴシック" charset="-128"/>
        </a:defRPr>
      </a:lvl5pPr>
      <a:lvl6pPr marL="457200" algn="ctr" rtl="0" eaLnBrk="0" fontAlgn="base" hangingPunct="0">
        <a:lnSpc>
          <a:spcPct val="90000"/>
        </a:lnSpc>
        <a:spcBef>
          <a:spcPct val="0"/>
        </a:spcBef>
        <a:spcAft>
          <a:spcPct val="0"/>
        </a:spcAft>
        <a:defRPr sz="4900" b="1">
          <a:solidFill>
            <a:srgbClr val="FFCC00"/>
          </a:solidFill>
          <a:latin typeface="Arial" charset="0"/>
        </a:defRPr>
      </a:lvl6pPr>
      <a:lvl7pPr marL="914400" algn="ctr" rtl="0" eaLnBrk="0" fontAlgn="base" hangingPunct="0">
        <a:lnSpc>
          <a:spcPct val="90000"/>
        </a:lnSpc>
        <a:spcBef>
          <a:spcPct val="0"/>
        </a:spcBef>
        <a:spcAft>
          <a:spcPct val="0"/>
        </a:spcAft>
        <a:defRPr sz="4900" b="1">
          <a:solidFill>
            <a:srgbClr val="FFCC00"/>
          </a:solidFill>
          <a:latin typeface="Arial" charset="0"/>
        </a:defRPr>
      </a:lvl7pPr>
      <a:lvl8pPr marL="1371600" algn="ctr" rtl="0" eaLnBrk="0" fontAlgn="base" hangingPunct="0">
        <a:lnSpc>
          <a:spcPct val="90000"/>
        </a:lnSpc>
        <a:spcBef>
          <a:spcPct val="0"/>
        </a:spcBef>
        <a:spcAft>
          <a:spcPct val="0"/>
        </a:spcAft>
        <a:defRPr sz="4900" b="1">
          <a:solidFill>
            <a:srgbClr val="FFCC00"/>
          </a:solidFill>
          <a:latin typeface="Arial" charset="0"/>
        </a:defRPr>
      </a:lvl8pPr>
      <a:lvl9pPr marL="1828800" algn="ctr" rtl="0" eaLnBrk="0" fontAlgn="base" hangingPunct="0">
        <a:lnSpc>
          <a:spcPct val="90000"/>
        </a:lnSpc>
        <a:spcBef>
          <a:spcPct val="0"/>
        </a:spcBef>
        <a:spcAft>
          <a:spcPct val="0"/>
        </a:spcAft>
        <a:defRPr sz="4900" b="1">
          <a:solidFill>
            <a:srgbClr val="FFCC00"/>
          </a:solidFill>
          <a:latin typeface="Arial" charset="0"/>
        </a:defRPr>
      </a:lvl9pPr>
    </p:titleStyle>
    <p:bodyStyle>
      <a:lvl1pPr marL="463550" indent="-463550" algn="l" rtl="0" eaLnBrk="0" fontAlgn="base" hangingPunct="0">
        <a:lnSpc>
          <a:spcPct val="90000"/>
        </a:lnSpc>
        <a:spcBef>
          <a:spcPct val="30000"/>
        </a:spcBef>
        <a:spcAft>
          <a:spcPct val="0"/>
        </a:spcAft>
        <a:buClr>
          <a:srgbClr val="FFCC00"/>
        </a:buClr>
        <a:buSzPct val="100000"/>
        <a:buChar char="•"/>
        <a:defRPr sz="3600" b="1">
          <a:solidFill>
            <a:schemeClr val="tx1"/>
          </a:solidFill>
          <a:latin typeface="+mn-lt"/>
          <a:ea typeface="ＭＳ Ｐゴシック" charset="-128"/>
          <a:cs typeface="ＭＳ Ｐゴシック" charset="-128"/>
        </a:defRPr>
      </a:lvl1pPr>
      <a:lvl2pPr marL="863600" indent="-285750" algn="l" rtl="0" eaLnBrk="0" fontAlgn="base" hangingPunct="0">
        <a:lnSpc>
          <a:spcPct val="90000"/>
        </a:lnSpc>
        <a:spcBef>
          <a:spcPct val="30000"/>
        </a:spcBef>
        <a:spcAft>
          <a:spcPct val="0"/>
        </a:spcAft>
        <a:buClr>
          <a:srgbClr val="FFCC00"/>
        </a:buClr>
        <a:buSzPct val="100000"/>
        <a:buChar char="–"/>
        <a:defRPr sz="3600" b="1">
          <a:solidFill>
            <a:schemeClr val="tx1"/>
          </a:solidFill>
          <a:latin typeface="+mn-lt"/>
          <a:ea typeface="ＭＳ Ｐゴシック" charset="-128"/>
        </a:defRPr>
      </a:lvl2pPr>
      <a:lvl3pPr marL="1206500" indent="-228600" algn="l" rtl="0" eaLnBrk="0" fontAlgn="base" hangingPunct="0">
        <a:lnSpc>
          <a:spcPct val="90000"/>
        </a:lnSpc>
        <a:spcBef>
          <a:spcPct val="30000"/>
        </a:spcBef>
        <a:spcAft>
          <a:spcPct val="0"/>
        </a:spcAft>
        <a:buClr>
          <a:srgbClr val="FFCC00"/>
        </a:buClr>
        <a:buSzPct val="100000"/>
        <a:buChar char="•"/>
        <a:defRPr sz="3200" b="1">
          <a:solidFill>
            <a:schemeClr val="tx1"/>
          </a:solidFill>
          <a:latin typeface="+mn-lt"/>
          <a:ea typeface="ＭＳ Ｐゴシック" charset="-128"/>
        </a:defRPr>
      </a:lvl3pPr>
      <a:lvl4pPr marL="1600200" indent="-228600" algn="l" rtl="0" eaLnBrk="0" fontAlgn="base" hangingPunct="0">
        <a:lnSpc>
          <a:spcPct val="90000"/>
        </a:lnSpc>
        <a:spcBef>
          <a:spcPct val="30000"/>
        </a:spcBef>
        <a:spcAft>
          <a:spcPct val="0"/>
        </a:spcAft>
        <a:buSzPct val="100000"/>
        <a:buChar char="–"/>
        <a:defRPr sz="2800" b="1">
          <a:solidFill>
            <a:schemeClr val="tx1"/>
          </a:solidFill>
          <a:latin typeface="+mn-lt"/>
          <a:ea typeface="ＭＳ Ｐゴシック" charset="-128"/>
        </a:defRPr>
      </a:lvl4pPr>
      <a:lvl5pPr marL="2057400" indent="-228600" algn="l" rtl="0" eaLnBrk="0" fontAlgn="base" hangingPunct="0">
        <a:lnSpc>
          <a:spcPct val="90000"/>
        </a:lnSpc>
        <a:spcBef>
          <a:spcPct val="30000"/>
        </a:spcBef>
        <a:spcAft>
          <a:spcPct val="0"/>
        </a:spcAft>
        <a:buSzPct val="100000"/>
        <a:buChar char="»"/>
        <a:defRPr sz="2800" b="1">
          <a:solidFill>
            <a:schemeClr val="tx1"/>
          </a:solidFill>
          <a:latin typeface="+mn-lt"/>
          <a:ea typeface="ＭＳ Ｐゴシック" charset="-128"/>
        </a:defRPr>
      </a:lvl5pPr>
      <a:lvl6pPr marL="2514600" indent="-228600" algn="l" rtl="0" eaLnBrk="0" fontAlgn="base" hangingPunct="0">
        <a:lnSpc>
          <a:spcPct val="90000"/>
        </a:lnSpc>
        <a:spcBef>
          <a:spcPct val="30000"/>
        </a:spcBef>
        <a:spcAft>
          <a:spcPct val="0"/>
        </a:spcAft>
        <a:buSzPct val="100000"/>
        <a:buChar char="»"/>
        <a:defRPr sz="2800" b="1">
          <a:solidFill>
            <a:schemeClr val="tx1"/>
          </a:solidFill>
          <a:latin typeface="+mn-lt"/>
          <a:ea typeface="ＭＳ Ｐゴシック" charset="-128"/>
        </a:defRPr>
      </a:lvl6pPr>
      <a:lvl7pPr marL="2971800" indent="-228600" algn="l" rtl="0" eaLnBrk="0" fontAlgn="base" hangingPunct="0">
        <a:lnSpc>
          <a:spcPct val="90000"/>
        </a:lnSpc>
        <a:spcBef>
          <a:spcPct val="30000"/>
        </a:spcBef>
        <a:spcAft>
          <a:spcPct val="0"/>
        </a:spcAft>
        <a:buSzPct val="100000"/>
        <a:buChar char="»"/>
        <a:defRPr sz="2800" b="1">
          <a:solidFill>
            <a:schemeClr val="tx1"/>
          </a:solidFill>
          <a:latin typeface="+mn-lt"/>
          <a:ea typeface="ＭＳ Ｐゴシック" charset="-128"/>
        </a:defRPr>
      </a:lvl7pPr>
      <a:lvl8pPr marL="3429000" indent="-228600" algn="l" rtl="0" eaLnBrk="0" fontAlgn="base" hangingPunct="0">
        <a:lnSpc>
          <a:spcPct val="90000"/>
        </a:lnSpc>
        <a:spcBef>
          <a:spcPct val="30000"/>
        </a:spcBef>
        <a:spcAft>
          <a:spcPct val="0"/>
        </a:spcAft>
        <a:buSzPct val="100000"/>
        <a:buChar char="»"/>
        <a:defRPr sz="2800" b="1">
          <a:solidFill>
            <a:schemeClr val="tx1"/>
          </a:solidFill>
          <a:latin typeface="+mn-lt"/>
          <a:ea typeface="ＭＳ Ｐゴシック" charset="-128"/>
        </a:defRPr>
      </a:lvl8pPr>
      <a:lvl9pPr marL="3886200" indent="-228600" algn="l" rtl="0" eaLnBrk="0" fontAlgn="base" hangingPunct="0">
        <a:lnSpc>
          <a:spcPct val="90000"/>
        </a:lnSpc>
        <a:spcBef>
          <a:spcPct val="30000"/>
        </a:spcBef>
        <a:spcAft>
          <a:spcPct val="0"/>
        </a:spcAft>
        <a:buSzPct val="100000"/>
        <a:buChar char="»"/>
        <a:defRPr sz="28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pPr>
            <a:r>
              <a:rPr lang="en-US" smtClean="0">
                <a:solidFill>
                  <a:srgbClr val="FFFF00"/>
                </a:solidFill>
              </a:rPr>
              <a:t>Keep thy heart with all diligence; for out of it are the issues of </a:t>
            </a:r>
            <a:r>
              <a:rPr lang="en-US" i="1" u="sng" smtClean="0"/>
              <a:t>life</a:t>
            </a:r>
            <a:r>
              <a:rPr lang="en-US" smtClean="0">
                <a:solidFill>
                  <a:srgbClr val="FFFF00"/>
                </a:solidFill>
              </a:rPr>
              <a:t>.</a:t>
            </a:r>
          </a:p>
          <a:p>
            <a:pPr marL="0" indent="0">
              <a:spcBef>
                <a:spcPct val="50000"/>
              </a:spcBef>
              <a:buFontTx/>
              <a:buNone/>
            </a:pPr>
            <a:endParaRPr lang="en-US" smtClean="0">
              <a:solidFill>
                <a:srgbClr val="FFFF00"/>
              </a:solidFill>
            </a:endParaRPr>
          </a:p>
          <a:p>
            <a:pPr marL="0" indent="0">
              <a:spcBef>
                <a:spcPct val="50000"/>
              </a:spcBef>
              <a:buFontTx/>
              <a:buNone/>
            </a:pPr>
            <a:r>
              <a:rPr lang="en-US" smtClean="0">
                <a:solidFill>
                  <a:srgbClr val="FFFF00"/>
                </a:solidFill>
              </a:rPr>
              <a:t>Strong’s #2416: alive”, “raw”, “fresh”, “strong”, and “life, whether literally or figuratively” </a:t>
            </a:r>
          </a:p>
          <a:p>
            <a:pPr marL="0" indent="0">
              <a:spcBef>
                <a:spcPct val="50000"/>
              </a:spcBef>
              <a:buFontTx/>
              <a:buNone/>
            </a:pPr>
            <a:endParaRPr lang="en-US" smtClean="0">
              <a:solidFill>
                <a:srgbClr val="FFFF00"/>
              </a:solidFill>
            </a:endParaRPr>
          </a:p>
          <a:p>
            <a:pPr marL="0" indent="0">
              <a:spcBef>
                <a:spcPct val="50000"/>
              </a:spcBef>
              <a:buFontTx/>
              <a:buNone/>
            </a:pPr>
            <a:r>
              <a:rPr lang="en-US" sz="2400" i="1" smtClean="0"/>
              <a:t>						</a:t>
            </a: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Keep thy heart with all diligence; for out of it are the issues of life.</a:t>
            </a: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Keep thy </a:t>
            </a:r>
            <a:r>
              <a:rPr lang="en-US" i="1" u="sng" dirty="0" smtClean="0">
                <a:solidFill>
                  <a:srgbClr val="FFFFFF"/>
                </a:solidFill>
                <a:ea typeface="+mn-ea"/>
                <a:cs typeface="+mn-cs"/>
              </a:rPr>
              <a:t>mind </a:t>
            </a:r>
            <a:r>
              <a:rPr lang="en-US" dirty="0" smtClean="0">
                <a:solidFill>
                  <a:srgbClr val="FFFF00"/>
                </a:solidFill>
                <a:ea typeface="+mn-ea"/>
                <a:cs typeface="+mn-cs"/>
              </a:rPr>
              <a:t>with all diligence; for out of it are the issues of life.</a:t>
            </a:r>
          </a:p>
          <a:p>
            <a:pPr marL="0" indent="0">
              <a:spcBef>
                <a:spcPct val="50000"/>
              </a:spcBef>
              <a:buFontTx/>
              <a:buNone/>
              <a:defRPr/>
            </a:pPr>
            <a:endParaRPr lang="en-US" dirty="0" smtClean="0">
              <a:solidFill>
                <a:srgbClr val="FFFF00"/>
              </a:solidFill>
              <a:ea typeface="+mn-ea"/>
              <a:cs typeface="+mn-cs"/>
            </a:endParaRP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Ephesians 2:1-3</a:t>
            </a:r>
            <a:endParaRPr lang="en-US" smtClean="0">
              <a:solidFill>
                <a:srgbClr val="FFFF00"/>
              </a:solidFill>
            </a:endParaRPr>
          </a:p>
        </p:txBody>
      </p:sp>
      <p:sp>
        <p:nvSpPr>
          <p:cNvPr id="436227" name="Rectangle 3"/>
          <p:cNvSpPr>
            <a:spLocks noGrp="1" noChangeArrowheads="1"/>
          </p:cNvSpPr>
          <p:nvPr>
            <p:ph type="body" idx="1"/>
          </p:nvPr>
        </p:nvSpPr>
        <p:spPr>
          <a:xfrm>
            <a:off x="584200" y="1116013"/>
            <a:ext cx="8221663" cy="4687887"/>
          </a:xfrm>
        </p:spPr>
        <p:txBody>
          <a:bodyPr/>
          <a:lstStyle/>
          <a:p>
            <a:pPr marL="0" indent="0">
              <a:spcBef>
                <a:spcPts val="725"/>
              </a:spcBef>
              <a:buFontTx/>
              <a:buNone/>
            </a:pPr>
            <a:r>
              <a:rPr lang="en-US" sz="3200" smtClean="0">
                <a:solidFill>
                  <a:srgbClr val="FFFF00"/>
                </a:solidFill>
              </a:rPr>
              <a:t>And you hath he quickened, who were dead in trespasses and sins;</a:t>
            </a:r>
          </a:p>
          <a:p>
            <a:pPr marL="0" indent="0">
              <a:spcBef>
                <a:spcPts val="725"/>
              </a:spcBef>
              <a:buFontTx/>
              <a:buNone/>
            </a:pPr>
            <a:r>
              <a:rPr lang="en-US" sz="3200" smtClean="0">
                <a:solidFill>
                  <a:srgbClr val="FFFF00"/>
                </a:solidFill>
              </a:rPr>
              <a:t>Wherein in time past ye walked according to the course of this world, according to the prince of the power of the air, the spirit that now worketh in the children of disobedience:</a:t>
            </a:r>
          </a:p>
          <a:p>
            <a:pPr marL="0" indent="0">
              <a:spcBef>
                <a:spcPts val="725"/>
              </a:spcBef>
              <a:buFontTx/>
              <a:buNone/>
            </a:pPr>
            <a:r>
              <a:rPr lang="en-US" sz="3200" smtClean="0">
                <a:solidFill>
                  <a:srgbClr val="FFFF00"/>
                </a:solidFill>
              </a:rPr>
              <a:t>Among whom also we all had our conversation in times past in the lusts of our flesh, fulfilling the desires of the </a:t>
            </a:r>
            <a:r>
              <a:rPr lang="en-US" sz="3200" smtClean="0"/>
              <a:t>flesh and of the mind</a:t>
            </a:r>
            <a:r>
              <a:rPr lang="en-US" sz="3200" smtClean="0">
                <a:solidFill>
                  <a:srgbClr val="FFFF00"/>
                </a:solidFill>
              </a:rPr>
              <a:t>; and were by nature the children of wrath, even as others.</a:t>
            </a:r>
          </a:p>
          <a:p>
            <a:pPr marL="0" indent="0">
              <a:spcBef>
                <a:spcPct val="50000"/>
              </a:spcBef>
              <a:buFontTx/>
              <a:buNone/>
            </a:pPr>
            <a:r>
              <a:rPr lang="en-US" sz="3200" smtClean="0">
                <a:solidFill>
                  <a:srgbClr val="FFFF00"/>
                </a:solidFill>
              </a:rPr>
              <a:t>						</a:t>
            </a: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om\my shared fo\Scans\Cat1.JPG"/>
          <p:cNvPicPr>
            <a:picLocks noChangeAspect="1" noChangeArrowheads="1"/>
          </p:cNvPicPr>
          <p:nvPr/>
        </p:nvPicPr>
        <p:blipFill>
          <a:blip r:embed="rId2"/>
          <a:srcRect/>
          <a:stretch>
            <a:fillRect/>
          </a:stretch>
        </p:blipFill>
        <p:spPr bwMode="auto">
          <a:xfrm>
            <a:off x="1279525" y="0"/>
            <a:ext cx="6623050" cy="685641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noFill/>
          <a:ln w="9525">
            <a:noFill/>
            <a:miter lim="800000"/>
            <a:headEnd/>
            <a:tailEnd/>
          </a:ln>
        </p:spPr>
      </p:pic>
      <p:sp>
        <p:nvSpPr>
          <p:cNvPr id="419843" name="AutoShape 3"/>
          <p:cNvSpPr>
            <a:spLocks noChangeArrowheads="1"/>
          </p:cNvSpPr>
          <p:nvPr/>
        </p:nvSpPr>
        <p:spPr bwMode="auto">
          <a:xfrm>
            <a:off x="1460500" y="1333500"/>
            <a:ext cx="1344613" cy="917575"/>
          </a:xfrm>
          <a:prstGeom prst="rightArrow">
            <a:avLst>
              <a:gd name="adj1" fmla="val 50000"/>
              <a:gd name="adj2" fmla="val 36635"/>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noFill/>
          <a:ln w="9525">
            <a:noFill/>
            <a:miter lim="800000"/>
            <a:headEnd/>
            <a:tailEnd/>
          </a:ln>
        </p:spPr>
      </p:pic>
      <p:sp>
        <p:nvSpPr>
          <p:cNvPr id="420867" name="AutoShape 3"/>
          <p:cNvSpPr>
            <a:spLocks noChangeArrowheads="1"/>
          </p:cNvSpPr>
          <p:nvPr/>
        </p:nvSpPr>
        <p:spPr bwMode="auto">
          <a:xfrm>
            <a:off x="1460500" y="1333500"/>
            <a:ext cx="1344613" cy="917575"/>
          </a:xfrm>
          <a:prstGeom prst="rightArrow">
            <a:avLst>
              <a:gd name="adj1" fmla="val 50000"/>
              <a:gd name="adj2" fmla="val 36635"/>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20868" name="AutoShape 4"/>
          <p:cNvSpPr>
            <a:spLocks noChangeArrowheads="1"/>
          </p:cNvSpPr>
          <p:nvPr/>
        </p:nvSpPr>
        <p:spPr bwMode="auto">
          <a:xfrm>
            <a:off x="1879600" y="3784600"/>
            <a:ext cx="1268413" cy="866775"/>
          </a:xfrm>
          <a:prstGeom prst="rightArrow">
            <a:avLst>
              <a:gd name="adj1" fmla="val 50000"/>
              <a:gd name="adj2" fmla="val 36584"/>
            </a:avLst>
          </a:prstGeom>
          <a:solidFill>
            <a:schemeClr val="accent1"/>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solidFill>
            <a:schemeClr val="tx2"/>
          </a:solidFill>
          <a:ln w="9525">
            <a:noFill/>
            <a:miter lim="800000"/>
            <a:headEnd/>
            <a:tailEnd/>
          </a:ln>
        </p:spPr>
      </p:pic>
      <p:sp>
        <p:nvSpPr>
          <p:cNvPr id="421891" name="AutoShape 3"/>
          <p:cNvSpPr>
            <a:spLocks noChangeArrowheads="1"/>
          </p:cNvSpPr>
          <p:nvPr/>
        </p:nvSpPr>
        <p:spPr bwMode="auto">
          <a:xfrm>
            <a:off x="6540500" y="2641600"/>
            <a:ext cx="1219200" cy="163513"/>
          </a:xfrm>
          <a:prstGeom prst="leftArrow">
            <a:avLst>
              <a:gd name="adj1" fmla="val 50000"/>
              <a:gd name="adj2" fmla="val 186407"/>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Tree>
  </p:cSld>
  <p:clrMapOvr>
    <a:masterClrMapping/>
  </p:clrMapOvr>
  <p:transition spd="slow">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solidFill>
            <a:schemeClr val="tx2"/>
          </a:solidFill>
          <a:ln w="9525">
            <a:noFill/>
            <a:miter lim="800000"/>
            <a:headEnd/>
            <a:tailEnd/>
          </a:ln>
        </p:spPr>
      </p:pic>
      <p:sp>
        <p:nvSpPr>
          <p:cNvPr id="422915" name="AutoShape 3"/>
          <p:cNvSpPr>
            <a:spLocks noChangeArrowheads="1"/>
          </p:cNvSpPr>
          <p:nvPr/>
        </p:nvSpPr>
        <p:spPr bwMode="auto">
          <a:xfrm>
            <a:off x="6540500" y="2641600"/>
            <a:ext cx="1219200" cy="163513"/>
          </a:xfrm>
          <a:prstGeom prst="leftArrow">
            <a:avLst>
              <a:gd name="adj1" fmla="val 50000"/>
              <a:gd name="adj2" fmla="val 186407"/>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22917" name="AutoShape 5"/>
          <p:cNvSpPr>
            <a:spLocks noChangeArrowheads="1"/>
          </p:cNvSpPr>
          <p:nvPr/>
        </p:nvSpPr>
        <p:spPr bwMode="auto">
          <a:xfrm rot="-2249832">
            <a:off x="4168775" y="3429000"/>
            <a:ext cx="2516188" cy="161925"/>
          </a:xfrm>
          <a:prstGeom prst="leftArrow">
            <a:avLst>
              <a:gd name="adj1" fmla="val 50000"/>
              <a:gd name="adj2" fmla="val 388480"/>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p:txBody>
          <a:bodyPr/>
          <a:lstStyle/>
          <a:p>
            <a:pPr>
              <a:lnSpc>
                <a:spcPct val="125000"/>
              </a:lnSpc>
            </a:pPr>
            <a:r>
              <a:rPr lang="en-US" sz="6100" smtClean="0">
                <a:solidFill>
                  <a:srgbClr val="FFFF00"/>
                </a:solidFill>
              </a:rPr>
              <a:t>Theme Discourse</a:t>
            </a:r>
            <a:br>
              <a:rPr lang="en-US" sz="6100" smtClean="0">
                <a:solidFill>
                  <a:srgbClr val="FFFF00"/>
                </a:solidFill>
              </a:rPr>
            </a:br>
            <a:r>
              <a:rPr lang="en-US" sz="6100" smtClean="0">
                <a:solidFill>
                  <a:srgbClr val="FFFF00"/>
                </a:solidFill>
              </a:rPr>
              <a:t>Proverbs 4:23</a:t>
            </a:r>
            <a:endParaRPr lang="en-US" smtClean="0">
              <a:solidFill>
                <a:srgbClr val="FFFF00"/>
              </a:solidFill>
            </a:endParaRP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solidFill>
            <a:schemeClr val="tx2"/>
          </a:solidFill>
          <a:ln w="9525">
            <a:noFill/>
            <a:miter lim="800000"/>
            <a:headEnd/>
            <a:tailEnd/>
          </a:ln>
        </p:spPr>
      </p:pic>
      <p:sp>
        <p:nvSpPr>
          <p:cNvPr id="423939" name="AutoShape 3"/>
          <p:cNvSpPr>
            <a:spLocks noChangeArrowheads="1"/>
          </p:cNvSpPr>
          <p:nvPr/>
        </p:nvSpPr>
        <p:spPr bwMode="auto">
          <a:xfrm>
            <a:off x="6540500" y="2641600"/>
            <a:ext cx="1219200" cy="163513"/>
          </a:xfrm>
          <a:prstGeom prst="leftArrow">
            <a:avLst>
              <a:gd name="adj1" fmla="val 50000"/>
              <a:gd name="adj2" fmla="val 186407"/>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23940" name="AutoShape 4"/>
          <p:cNvSpPr>
            <a:spLocks noChangeArrowheads="1"/>
          </p:cNvSpPr>
          <p:nvPr/>
        </p:nvSpPr>
        <p:spPr bwMode="auto">
          <a:xfrm rot="-2249832">
            <a:off x="4168775" y="3429000"/>
            <a:ext cx="2516188" cy="161925"/>
          </a:xfrm>
          <a:prstGeom prst="leftArrow">
            <a:avLst>
              <a:gd name="adj1" fmla="val 50000"/>
              <a:gd name="adj2" fmla="val 388480"/>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23941" name="AutoShape 5"/>
          <p:cNvSpPr>
            <a:spLocks noChangeArrowheads="1"/>
          </p:cNvSpPr>
          <p:nvPr/>
        </p:nvSpPr>
        <p:spPr bwMode="auto">
          <a:xfrm rot="-18324155">
            <a:off x="2748756" y="3355182"/>
            <a:ext cx="2124075" cy="163512"/>
          </a:xfrm>
          <a:prstGeom prst="leftArrow">
            <a:avLst>
              <a:gd name="adj1" fmla="val 50000"/>
              <a:gd name="adj2" fmla="val 324758"/>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Tree>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solidFill>
            <a:schemeClr val="tx2"/>
          </a:solidFill>
          <a:ln w="9525">
            <a:noFill/>
            <a:miter lim="800000"/>
            <a:headEnd/>
            <a:tailEnd/>
          </a:ln>
        </p:spPr>
      </p:pic>
      <p:sp>
        <p:nvSpPr>
          <p:cNvPr id="424963" name="AutoShape 3"/>
          <p:cNvSpPr>
            <a:spLocks noChangeArrowheads="1"/>
          </p:cNvSpPr>
          <p:nvPr/>
        </p:nvSpPr>
        <p:spPr bwMode="auto">
          <a:xfrm>
            <a:off x="6540500" y="2641600"/>
            <a:ext cx="1219200" cy="163513"/>
          </a:xfrm>
          <a:prstGeom prst="leftArrow">
            <a:avLst>
              <a:gd name="adj1" fmla="val 50000"/>
              <a:gd name="adj2" fmla="val 186407"/>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24964" name="AutoShape 4"/>
          <p:cNvSpPr>
            <a:spLocks noChangeArrowheads="1"/>
          </p:cNvSpPr>
          <p:nvPr/>
        </p:nvSpPr>
        <p:spPr bwMode="auto">
          <a:xfrm rot="-2249832">
            <a:off x="4168775" y="3429000"/>
            <a:ext cx="2516188" cy="161925"/>
          </a:xfrm>
          <a:prstGeom prst="leftArrow">
            <a:avLst>
              <a:gd name="adj1" fmla="val 50000"/>
              <a:gd name="adj2" fmla="val 388480"/>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24965" name="AutoShape 5"/>
          <p:cNvSpPr>
            <a:spLocks noChangeArrowheads="1"/>
          </p:cNvSpPr>
          <p:nvPr/>
        </p:nvSpPr>
        <p:spPr bwMode="auto">
          <a:xfrm rot="-18324155">
            <a:off x="2748756" y="3355182"/>
            <a:ext cx="2124075" cy="163512"/>
          </a:xfrm>
          <a:prstGeom prst="leftArrow">
            <a:avLst>
              <a:gd name="adj1" fmla="val 50000"/>
              <a:gd name="adj2" fmla="val 324758"/>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24966" name="AutoShape 6"/>
          <p:cNvSpPr>
            <a:spLocks noChangeArrowheads="1"/>
          </p:cNvSpPr>
          <p:nvPr/>
        </p:nvSpPr>
        <p:spPr bwMode="auto">
          <a:xfrm rot="12019317">
            <a:off x="3281363" y="3241675"/>
            <a:ext cx="3565525" cy="179388"/>
          </a:xfrm>
          <a:prstGeom prst="leftArrow">
            <a:avLst>
              <a:gd name="adj1" fmla="val 50000"/>
              <a:gd name="adj2" fmla="val 496901"/>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solidFill>
            <a:schemeClr val="tx2"/>
          </a:solidFill>
          <a:ln w="9525">
            <a:noFill/>
            <a:miter lim="800000"/>
            <a:headEnd/>
            <a:tailEnd/>
          </a:ln>
        </p:spPr>
      </p:pic>
      <p:sp>
        <p:nvSpPr>
          <p:cNvPr id="485379" name="AutoShape 3"/>
          <p:cNvSpPr>
            <a:spLocks noChangeArrowheads="1"/>
          </p:cNvSpPr>
          <p:nvPr/>
        </p:nvSpPr>
        <p:spPr bwMode="auto">
          <a:xfrm>
            <a:off x="6540500" y="2641600"/>
            <a:ext cx="1219200" cy="163513"/>
          </a:xfrm>
          <a:prstGeom prst="leftArrow">
            <a:avLst>
              <a:gd name="adj1" fmla="val 50000"/>
              <a:gd name="adj2" fmla="val 186407"/>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lgn="ctr">
              <a:defRPr/>
            </a:pPr>
            <a:endParaRPr lang="en-US">
              <a:ea typeface="+mn-ea"/>
            </a:endParaRPr>
          </a:p>
        </p:txBody>
      </p:sp>
      <p:sp>
        <p:nvSpPr>
          <p:cNvPr id="485380" name="AutoShape 4"/>
          <p:cNvSpPr>
            <a:spLocks noChangeArrowheads="1"/>
          </p:cNvSpPr>
          <p:nvPr/>
        </p:nvSpPr>
        <p:spPr bwMode="auto">
          <a:xfrm rot="-2249832">
            <a:off x="4168775" y="3429000"/>
            <a:ext cx="2516188" cy="161925"/>
          </a:xfrm>
          <a:prstGeom prst="leftArrow">
            <a:avLst>
              <a:gd name="adj1" fmla="val 50000"/>
              <a:gd name="adj2" fmla="val 388480"/>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85381" name="AutoShape 5"/>
          <p:cNvSpPr>
            <a:spLocks noChangeArrowheads="1"/>
          </p:cNvSpPr>
          <p:nvPr/>
        </p:nvSpPr>
        <p:spPr bwMode="auto">
          <a:xfrm rot="-18324155">
            <a:off x="2748756" y="3355182"/>
            <a:ext cx="2124075" cy="163512"/>
          </a:xfrm>
          <a:prstGeom prst="leftArrow">
            <a:avLst>
              <a:gd name="adj1" fmla="val 50000"/>
              <a:gd name="adj2" fmla="val 324758"/>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85382" name="AutoShape 6"/>
          <p:cNvSpPr>
            <a:spLocks noChangeArrowheads="1"/>
          </p:cNvSpPr>
          <p:nvPr/>
        </p:nvSpPr>
        <p:spPr bwMode="auto">
          <a:xfrm rot="12019317">
            <a:off x="3281363" y="3241675"/>
            <a:ext cx="3565525" cy="179388"/>
          </a:xfrm>
          <a:prstGeom prst="leftArrow">
            <a:avLst>
              <a:gd name="adj1" fmla="val 50000"/>
              <a:gd name="adj2" fmla="val 496901"/>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85383" name="AutoShape 7"/>
          <p:cNvSpPr>
            <a:spLocks noChangeArrowheads="1"/>
          </p:cNvSpPr>
          <p:nvPr/>
        </p:nvSpPr>
        <p:spPr bwMode="auto">
          <a:xfrm rot="10800000">
            <a:off x="6629400" y="3862388"/>
            <a:ext cx="1219200" cy="163512"/>
          </a:xfrm>
          <a:prstGeom prst="leftArrow">
            <a:avLst>
              <a:gd name="adj1" fmla="val 50000"/>
              <a:gd name="adj2" fmla="val 186408"/>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rot="10800000" wrap="none" anchor="ctr"/>
          <a:lstStyle/>
          <a:p>
            <a:pPr algn="ctr">
              <a:defRPr/>
            </a:pPr>
            <a:endParaRPr lang="en-US">
              <a:ea typeface="+mn-ea"/>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26" descr="\\Mom\my shared fo\Scans\Brain.JPG"/>
          <p:cNvPicPr>
            <a:picLocks noChangeAspect="1" noChangeArrowheads="1"/>
          </p:cNvPicPr>
          <p:nvPr/>
        </p:nvPicPr>
        <p:blipFill>
          <a:blip r:embed="rId2"/>
          <a:srcRect/>
          <a:stretch>
            <a:fillRect/>
          </a:stretch>
        </p:blipFill>
        <p:spPr bwMode="auto">
          <a:xfrm>
            <a:off x="1223963" y="0"/>
            <a:ext cx="6592887"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om\my shared fo\Scans\Synapse.JPG"/>
          <p:cNvPicPr>
            <a:picLocks noChangeAspect="1" noChangeArrowheads="1"/>
          </p:cNvPicPr>
          <p:nvPr/>
        </p:nvPicPr>
        <p:blipFill>
          <a:blip r:embed="rId2"/>
          <a:srcRect/>
          <a:stretch>
            <a:fillRect/>
          </a:stretch>
        </p:blipFill>
        <p:spPr bwMode="auto">
          <a:xfrm>
            <a:off x="2601913" y="0"/>
            <a:ext cx="3938587" cy="6858000"/>
          </a:xfrm>
          <a:prstGeom prst="rect">
            <a:avLst/>
          </a:prstGeom>
          <a:noFill/>
          <a:ln w="9525">
            <a:noFill/>
            <a:miter lim="800000"/>
            <a:headEnd/>
            <a:tailEnd/>
          </a:ln>
        </p:spPr>
      </p:pic>
      <p:sp>
        <p:nvSpPr>
          <p:cNvPr id="37891" name="Text Box 3"/>
          <p:cNvSpPr txBox="1">
            <a:spLocks noChangeArrowheads="1"/>
          </p:cNvSpPr>
          <p:nvPr/>
        </p:nvSpPr>
        <p:spPr bwMode="auto">
          <a:xfrm>
            <a:off x="4789488" y="3219450"/>
            <a:ext cx="1828800" cy="519113"/>
          </a:xfrm>
          <a:prstGeom prst="rect">
            <a:avLst/>
          </a:prstGeom>
          <a:noFill/>
          <a:ln w="9525">
            <a:noFill/>
            <a:miter lim="800000"/>
            <a:headEnd/>
            <a:tailEnd/>
          </a:ln>
        </p:spPr>
        <p:txBody>
          <a:bodyPr>
            <a:spAutoFit/>
          </a:bodyPr>
          <a:lstStyle/>
          <a:p>
            <a:pPr algn="l">
              <a:spcBef>
                <a:spcPct val="50000"/>
              </a:spcBef>
            </a:pPr>
            <a:r>
              <a:rPr lang="en-US" sz="2800">
                <a:solidFill>
                  <a:srgbClr val="FF3300"/>
                </a:solidFill>
              </a:rPr>
              <a:t>synapse</a:t>
            </a:r>
            <a:endParaRPr lang="en-US" sz="3200"/>
          </a:p>
        </p:txBody>
      </p:sp>
      <p:sp>
        <p:nvSpPr>
          <p:cNvPr id="37892" name="Text Box 4"/>
          <p:cNvSpPr txBox="1">
            <a:spLocks noChangeArrowheads="1"/>
          </p:cNvSpPr>
          <p:nvPr/>
        </p:nvSpPr>
        <p:spPr bwMode="auto">
          <a:xfrm>
            <a:off x="2767013" y="4748213"/>
            <a:ext cx="1828800" cy="519112"/>
          </a:xfrm>
          <a:prstGeom prst="rect">
            <a:avLst/>
          </a:prstGeom>
          <a:noFill/>
          <a:ln w="9525">
            <a:noFill/>
            <a:miter lim="800000"/>
            <a:headEnd/>
            <a:tailEnd/>
          </a:ln>
        </p:spPr>
        <p:txBody>
          <a:bodyPr>
            <a:spAutoFit/>
          </a:bodyPr>
          <a:lstStyle/>
          <a:p>
            <a:pPr algn="l">
              <a:spcBef>
                <a:spcPct val="50000"/>
              </a:spcBef>
            </a:pPr>
            <a:r>
              <a:rPr lang="en-US" sz="2800">
                <a:solidFill>
                  <a:srgbClr val="FF3300"/>
                </a:solidFill>
              </a:rPr>
              <a:t>neuron</a:t>
            </a:r>
            <a:endParaRPr lang="en-US" sz="3200"/>
          </a:p>
        </p:txBody>
      </p:sp>
      <p:sp>
        <p:nvSpPr>
          <p:cNvPr id="37893" name="Text Box 5"/>
          <p:cNvSpPr txBox="1">
            <a:spLocks noChangeArrowheads="1"/>
          </p:cNvSpPr>
          <p:nvPr/>
        </p:nvSpPr>
        <p:spPr bwMode="auto">
          <a:xfrm>
            <a:off x="2905125" y="474663"/>
            <a:ext cx="1828800" cy="519112"/>
          </a:xfrm>
          <a:prstGeom prst="rect">
            <a:avLst/>
          </a:prstGeom>
          <a:noFill/>
          <a:ln w="9525">
            <a:noFill/>
            <a:miter lim="800000"/>
            <a:headEnd/>
            <a:tailEnd/>
          </a:ln>
        </p:spPr>
        <p:txBody>
          <a:bodyPr>
            <a:spAutoFit/>
          </a:bodyPr>
          <a:lstStyle/>
          <a:p>
            <a:pPr algn="l">
              <a:spcBef>
                <a:spcPct val="50000"/>
              </a:spcBef>
            </a:pPr>
            <a:r>
              <a:rPr lang="en-US" sz="2800">
                <a:solidFill>
                  <a:srgbClr val="FF3300"/>
                </a:solidFill>
              </a:rPr>
              <a:t>neuron</a:t>
            </a:r>
            <a:endParaRPr lang="en-US" sz="3200"/>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noFill/>
          <a:ln w="9525">
            <a:noFill/>
            <a:miter lim="800000"/>
            <a:headEnd/>
            <a:tailEnd/>
          </a:ln>
        </p:spPr>
      </p:pic>
      <p:sp>
        <p:nvSpPr>
          <p:cNvPr id="3" name="Rectangle 8"/>
          <p:cNvSpPr>
            <a:spLocks noChangeArrowheads="1"/>
          </p:cNvSpPr>
          <p:nvPr/>
        </p:nvSpPr>
        <p:spPr bwMode="auto">
          <a:xfrm>
            <a:off x="1412875" y="5407025"/>
            <a:ext cx="6691313" cy="1450975"/>
          </a:xfrm>
          <a:prstGeom prst="rect">
            <a:avLst/>
          </a:prstGeom>
          <a:noFill/>
          <a:ln w="12700">
            <a:noFill/>
            <a:miter lim="800000"/>
            <a:headEnd/>
            <a:tailEnd/>
          </a:ln>
          <a:effectLst>
            <a:outerShdw blurRad="63500" dist="38099" dir="2700000" algn="ctr" rotWithShape="0">
              <a:srgbClr val="FFFFFF">
                <a:alpha val="74998"/>
              </a:srgbClr>
            </a:outerShdw>
          </a:effectLst>
        </p:spPr>
        <p:txBody>
          <a:bodyPr lIns="90483" tIns="44447" rIns="90483" bIns="44447"/>
          <a:lstStyle/>
          <a:p>
            <a:pPr algn="l">
              <a:lnSpc>
                <a:spcPct val="90000"/>
              </a:lnSpc>
              <a:spcBef>
                <a:spcPct val="30000"/>
              </a:spcBef>
              <a:buClr>
                <a:srgbClr val="FFCC00"/>
              </a:buClr>
              <a:buSzPct val="100000"/>
            </a:pPr>
            <a:r>
              <a:rPr lang="en-US" sz="2400">
                <a:solidFill>
                  <a:srgbClr val="FFFF00"/>
                </a:solidFill>
                <a:effectLst>
                  <a:outerShdw blurRad="38100" dist="38100" dir="2700000" algn="tl">
                    <a:srgbClr val="FFFFFF"/>
                  </a:outerShdw>
                </a:effectLst>
              </a:rPr>
              <a:t>We are born in sin and shapen in iniquity</a:t>
            </a:r>
          </a:p>
          <a:p>
            <a:pPr algn="l">
              <a:lnSpc>
                <a:spcPct val="90000"/>
              </a:lnSpc>
              <a:spcBef>
                <a:spcPct val="30000"/>
              </a:spcBef>
              <a:buClr>
                <a:srgbClr val="FFCC00"/>
              </a:buClr>
              <a:buSzPct val="100000"/>
            </a:pPr>
            <a:r>
              <a:rPr lang="en-US" sz="2400">
                <a:solidFill>
                  <a:srgbClr val="FFFF00"/>
                </a:solidFill>
                <a:effectLst>
                  <a:outerShdw blurRad="38100" dist="38100" dir="2700000" algn="tl">
                    <a:srgbClr val="FFFFFF"/>
                  </a:outerShdw>
                </a:effectLst>
              </a:rPr>
              <a:t>	     	     </a:t>
            </a:r>
            <a:r>
              <a:rPr lang="en-US" sz="2400" i="1">
                <a:solidFill>
                  <a:srgbClr val="FFFF00"/>
                </a:solidFill>
                <a:effectLst>
                  <a:outerShdw blurRad="38100" dist="38100" dir="2700000" algn="tl">
                    <a:srgbClr val="FFFFFF"/>
                  </a:outerShdw>
                </a:effectLst>
              </a:rPr>
              <a:t>Psalms 51:5 (Paraphrased)</a:t>
            </a:r>
            <a:endParaRPr lang="en-US" sz="3600">
              <a:solidFill>
                <a:srgbClr val="FFFF00"/>
              </a:solidFill>
              <a:effectLst>
                <a:outerShdw blurRad="38100" dist="38100" dir="2700000" algn="tl">
                  <a:srgbClr val="FFFFFF"/>
                </a:outerShdw>
              </a:effectLst>
            </a:endParaRPr>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231775"/>
            <a:ext cx="9144000" cy="1503363"/>
          </a:xfrm>
        </p:spPr>
        <p:txBody>
          <a:bodyPr/>
          <a:lstStyle/>
          <a:p>
            <a:r>
              <a:rPr lang="en-US" sz="4800" smtClean="0">
                <a:solidFill>
                  <a:srgbClr val="FFFF00"/>
                </a:solidFill>
              </a:rPr>
              <a:t>Romans 12:2 </a:t>
            </a:r>
            <a:endParaRPr lang="en-US" smtClean="0">
              <a:solidFill>
                <a:srgbClr val="FFFF00"/>
              </a:solidFill>
            </a:endParaRPr>
          </a:p>
        </p:txBody>
      </p:sp>
      <p:sp>
        <p:nvSpPr>
          <p:cNvPr id="446467" name="Rectangle 3"/>
          <p:cNvSpPr>
            <a:spLocks noGrp="1" noChangeArrowheads="1"/>
          </p:cNvSpPr>
          <p:nvPr>
            <p:ph type="body" idx="1"/>
          </p:nvPr>
        </p:nvSpPr>
        <p:spPr>
          <a:xfrm>
            <a:off x="231775" y="1100138"/>
            <a:ext cx="8912225" cy="4100512"/>
          </a:xfrm>
        </p:spPr>
        <p:txBody>
          <a:bodyPr/>
          <a:lstStyle/>
          <a:p>
            <a:pPr marL="0" indent="0">
              <a:buFontTx/>
              <a:buNone/>
              <a:defRPr/>
            </a:pPr>
            <a:r>
              <a:rPr lang="en-US" dirty="0" smtClean="0">
                <a:solidFill>
                  <a:srgbClr val="FFFF00"/>
                </a:solidFill>
                <a:ea typeface="+mn-ea"/>
                <a:cs typeface="+mn-cs"/>
              </a:rPr>
              <a:t>And be not conformed to this world: but be ye transformed by the renewing of your mind, that ye may prove what is that good, and acceptable, and perfect, will of God.</a:t>
            </a:r>
          </a:p>
        </p:txBody>
      </p:sp>
    </p:spTree>
  </p:cSld>
  <p:clrMapOvr>
    <a:masterClrMapping/>
  </p:clrMapOvr>
  <p:transition spd="slow">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231775"/>
            <a:ext cx="9144000" cy="1503363"/>
          </a:xfrm>
        </p:spPr>
        <p:txBody>
          <a:bodyPr/>
          <a:lstStyle/>
          <a:p>
            <a:r>
              <a:rPr lang="en-US" sz="4800" smtClean="0">
                <a:solidFill>
                  <a:srgbClr val="FFFF00"/>
                </a:solidFill>
              </a:rPr>
              <a:t>Philippians 2:5 </a:t>
            </a:r>
            <a:endParaRPr lang="en-US" smtClean="0">
              <a:solidFill>
                <a:srgbClr val="FFFF00"/>
              </a:solidFill>
            </a:endParaRPr>
          </a:p>
        </p:txBody>
      </p:sp>
      <p:sp>
        <p:nvSpPr>
          <p:cNvPr id="446467" name="Rectangle 3"/>
          <p:cNvSpPr>
            <a:spLocks noGrp="1" noChangeArrowheads="1"/>
          </p:cNvSpPr>
          <p:nvPr>
            <p:ph type="body" idx="1"/>
          </p:nvPr>
        </p:nvSpPr>
        <p:spPr>
          <a:xfrm>
            <a:off x="231775" y="1100138"/>
            <a:ext cx="8912225" cy="4100512"/>
          </a:xfrm>
        </p:spPr>
        <p:txBody>
          <a:bodyPr/>
          <a:lstStyle/>
          <a:p>
            <a:pPr marL="0" indent="0">
              <a:buFontTx/>
              <a:buNone/>
              <a:defRPr/>
            </a:pPr>
            <a:r>
              <a:rPr lang="en-US" dirty="0" smtClean="0">
                <a:solidFill>
                  <a:srgbClr val="FFFF00"/>
                </a:solidFill>
                <a:ea typeface="+mn-ea"/>
                <a:cs typeface="+mn-cs"/>
              </a:rPr>
              <a:t>Let this mind be in you, which was also in Christ Jesus:</a:t>
            </a:r>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231775"/>
            <a:ext cx="9144000" cy="1503363"/>
          </a:xfrm>
        </p:spPr>
        <p:txBody>
          <a:bodyPr/>
          <a:lstStyle/>
          <a:p>
            <a:r>
              <a:rPr lang="en-US" sz="4800" smtClean="0">
                <a:solidFill>
                  <a:srgbClr val="FFFF00"/>
                </a:solidFill>
              </a:rPr>
              <a:t>John 6:38 </a:t>
            </a:r>
            <a:endParaRPr lang="en-US" smtClean="0">
              <a:solidFill>
                <a:srgbClr val="FFFF00"/>
              </a:solidFill>
            </a:endParaRPr>
          </a:p>
        </p:txBody>
      </p:sp>
      <p:sp>
        <p:nvSpPr>
          <p:cNvPr id="446467" name="Rectangle 3"/>
          <p:cNvSpPr>
            <a:spLocks noGrp="1" noChangeArrowheads="1"/>
          </p:cNvSpPr>
          <p:nvPr>
            <p:ph type="body" idx="1"/>
          </p:nvPr>
        </p:nvSpPr>
        <p:spPr>
          <a:xfrm>
            <a:off x="231775" y="1100138"/>
            <a:ext cx="8912225" cy="4100512"/>
          </a:xfrm>
        </p:spPr>
        <p:txBody>
          <a:bodyPr/>
          <a:lstStyle/>
          <a:p>
            <a:pPr marL="0" indent="0">
              <a:buFontTx/>
              <a:buNone/>
              <a:defRPr/>
            </a:pPr>
            <a:r>
              <a:rPr lang="en-US" dirty="0" smtClean="0">
                <a:solidFill>
                  <a:srgbClr val="FFFF00"/>
                </a:solidFill>
                <a:ea typeface="+mn-ea"/>
                <a:cs typeface="+mn-cs"/>
              </a:rPr>
              <a:t>For I came down from heaven, not to do mine own will, but the will of him that sent me.</a:t>
            </a: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Keep thy heart with all diligence; for out of it are the issues of life.</a:t>
            </a: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om\my shared fo\Scans\Cat3.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om\my shared fo\Scans\Cat3.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
        <p:nvSpPr>
          <p:cNvPr id="493571" name="AutoShape 3"/>
          <p:cNvSpPr>
            <a:spLocks noChangeArrowheads="1"/>
          </p:cNvSpPr>
          <p:nvPr/>
        </p:nvSpPr>
        <p:spPr bwMode="auto">
          <a:xfrm>
            <a:off x="2803525" y="2979738"/>
            <a:ext cx="1401763" cy="625475"/>
          </a:xfrm>
          <a:prstGeom prst="rightArrow">
            <a:avLst>
              <a:gd name="adj1" fmla="val 50000"/>
              <a:gd name="adj2" fmla="val 56028"/>
            </a:avLst>
          </a:prstGeom>
          <a:solidFill>
            <a:srgbClr val="00007E"/>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om\my shared fo\Scans\Cat3.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
        <p:nvSpPr>
          <p:cNvPr id="415748" name="AutoShape 4"/>
          <p:cNvSpPr>
            <a:spLocks noChangeArrowheads="1"/>
          </p:cNvSpPr>
          <p:nvPr/>
        </p:nvSpPr>
        <p:spPr bwMode="auto">
          <a:xfrm rot="10810019">
            <a:off x="6773863" y="3884613"/>
            <a:ext cx="1219200" cy="163512"/>
          </a:xfrm>
          <a:prstGeom prst="leftArrow">
            <a:avLst>
              <a:gd name="adj1" fmla="val 50000"/>
              <a:gd name="adj2" fmla="val 186408"/>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15749" name="AutoShape 5"/>
          <p:cNvSpPr>
            <a:spLocks noChangeArrowheads="1"/>
          </p:cNvSpPr>
          <p:nvPr/>
        </p:nvSpPr>
        <p:spPr bwMode="auto">
          <a:xfrm rot="-1136445">
            <a:off x="4875213" y="2940050"/>
            <a:ext cx="1717675" cy="174625"/>
          </a:xfrm>
          <a:prstGeom prst="leftArrow">
            <a:avLst>
              <a:gd name="adj1" fmla="val 50000"/>
              <a:gd name="adj2" fmla="val 245909"/>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15750" name="AutoShape 6"/>
          <p:cNvSpPr>
            <a:spLocks noChangeArrowheads="1"/>
          </p:cNvSpPr>
          <p:nvPr/>
        </p:nvSpPr>
        <p:spPr bwMode="auto">
          <a:xfrm rot="13541067">
            <a:off x="4017169" y="2751931"/>
            <a:ext cx="3308350" cy="166688"/>
          </a:xfrm>
          <a:prstGeom prst="leftArrow">
            <a:avLst>
              <a:gd name="adj1" fmla="val 50000"/>
              <a:gd name="adj2" fmla="val 496189"/>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15751" name="AutoShape 7"/>
          <p:cNvSpPr>
            <a:spLocks noChangeArrowheads="1"/>
          </p:cNvSpPr>
          <p:nvPr/>
        </p:nvSpPr>
        <p:spPr bwMode="auto">
          <a:xfrm>
            <a:off x="6540500" y="2641600"/>
            <a:ext cx="1219200" cy="163513"/>
          </a:xfrm>
          <a:prstGeom prst="leftArrow">
            <a:avLst>
              <a:gd name="adj1" fmla="val 50000"/>
              <a:gd name="adj2" fmla="val 186407"/>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15752" name="AutoShape 8"/>
          <p:cNvSpPr>
            <a:spLocks noChangeArrowheads="1"/>
          </p:cNvSpPr>
          <p:nvPr/>
        </p:nvSpPr>
        <p:spPr bwMode="auto">
          <a:xfrm rot="4161745">
            <a:off x="3894138" y="2371725"/>
            <a:ext cx="1717675" cy="174625"/>
          </a:xfrm>
          <a:prstGeom prst="leftArrow">
            <a:avLst>
              <a:gd name="adj1" fmla="val 50000"/>
              <a:gd name="adj2" fmla="val 245909"/>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om\my shared fo\Scans\Cat3.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
        <p:nvSpPr>
          <p:cNvPr id="444419" name="AutoShape 3"/>
          <p:cNvSpPr>
            <a:spLocks noChangeArrowheads="1"/>
          </p:cNvSpPr>
          <p:nvPr/>
        </p:nvSpPr>
        <p:spPr bwMode="auto">
          <a:xfrm rot="10810019">
            <a:off x="6773863" y="3884613"/>
            <a:ext cx="1219200" cy="163512"/>
          </a:xfrm>
          <a:prstGeom prst="leftArrow">
            <a:avLst>
              <a:gd name="adj1" fmla="val 50000"/>
              <a:gd name="adj2" fmla="val 186408"/>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44420" name="AutoShape 4"/>
          <p:cNvSpPr>
            <a:spLocks noChangeArrowheads="1"/>
          </p:cNvSpPr>
          <p:nvPr/>
        </p:nvSpPr>
        <p:spPr bwMode="auto">
          <a:xfrm rot="-1136445">
            <a:off x="4875213" y="2940050"/>
            <a:ext cx="1717675" cy="174625"/>
          </a:xfrm>
          <a:prstGeom prst="leftArrow">
            <a:avLst>
              <a:gd name="adj1" fmla="val 50000"/>
              <a:gd name="adj2" fmla="val 245909"/>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44421" name="AutoShape 5"/>
          <p:cNvSpPr>
            <a:spLocks noChangeArrowheads="1"/>
          </p:cNvSpPr>
          <p:nvPr/>
        </p:nvSpPr>
        <p:spPr bwMode="auto">
          <a:xfrm rot="13541067">
            <a:off x="4017169" y="2751931"/>
            <a:ext cx="3308350" cy="166688"/>
          </a:xfrm>
          <a:prstGeom prst="leftArrow">
            <a:avLst>
              <a:gd name="adj1" fmla="val 50000"/>
              <a:gd name="adj2" fmla="val 496189"/>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44422" name="AutoShape 6"/>
          <p:cNvSpPr>
            <a:spLocks noChangeArrowheads="1"/>
          </p:cNvSpPr>
          <p:nvPr/>
        </p:nvSpPr>
        <p:spPr bwMode="auto">
          <a:xfrm>
            <a:off x="6540500" y="2641600"/>
            <a:ext cx="1219200" cy="163513"/>
          </a:xfrm>
          <a:prstGeom prst="leftArrow">
            <a:avLst>
              <a:gd name="adj1" fmla="val 50000"/>
              <a:gd name="adj2" fmla="val 186407"/>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44423" name="AutoShape 7"/>
          <p:cNvSpPr>
            <a:spLocks noChangeArrowheads="1"/>
          </p:cNvSpPr>
          <p:nvPr/>
        </p:nvSpPr>
        <p:spPr bwMode="auto">
          <a:xfrm rot="4161745">
            <a:off x="3894138" y="2371725"/>
            <a:ext cx="1717675" cy="174625"/>
          </a:xfrm>
          <a:prstGeom prst="leftArrow">
            <a:avLst>
              <a:gd name="adj1" fmla="val 50000"/>
              <a:gd name="adj2" fmla="val 245909"/>
            </a:avLst>
          </a:prstGeom>
          <a:solidFill>
            <a:srgbClr val="FF3300"/>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a:defRPr/>
            </a:pPr>
            <a:endParaRPr lang="en-US">
              <a:ea typeface="+mn-ea"/>
            </a:endParaRPr>
          </a:p>
        </p:txBody>
      </p:sp>
      <p:sp>
        <p:nvSpPr>
          <p:cNvPr id="444424" name="Rectangle 8"/>
          <p:cNvSpPr>
            <a:spLocks noChangeArrowheads="1"/>
          </p:cNvSpPr>
          <p:nvPr/>
        </p:nvSpPr>
        <p:spPr bwMode="auto">
          <a:xfrm>
            <a:off x="1176338" y="5164138"/>
            <a:ext cx="6691312" cy="1693862"/>
          </a:xfrm>
          <a:prstGeom prst="rect">
            <a:avLst/>
          </a:prstGeom>
          <a:noFill/>
          <a:ln w="12700">
            <a:noFill/>
            <a:miter lim="800000"/>
            <a:headEnd/>
            <a:tailEnd/>
          </a:ln>
          <a:effectLst>
            <a:outerShdw blurRad="63500" dist="38099" dir="2700000" algn="ctr" rotWithShape="0">
              <a:srgbClr val="FFFFFF">
                <a:alpha val="74998"/>
              </a:srgbClr>
            </a:outerShdw>
          </a:effectLst>
        </p:spPr>
        <p:txBody>
          <a:bodyPr lIns="90483" tIns="44447" rIns="90483" bIns="44447"/>
          <a:lstStyle/>
          <a:p>
            <a:pPr algn="l">
              <a:lnSpc>
                <a:spcPct val="90000"/>
              </a:lnSpc>
              <a:spcBef>
                <a:spcPct val="30000"/>
              </a:spcBef>
              <a:buClr>
                <a:srgbClr val="FFCC00"/>
              </a:buClr>
              <a:buSzPct val="100000"/>
            </a:pPr>
            <a:r>
              <a:rPr lang="en-US" sz="2400">
                <a:solidFill>
                  <a:srgbClr val="FFFF00"/>
                </a:solidFill>
                <a:effectLst>
                  <a:outerShdw blurRad="38100" dist="38100" dir="2700000" algn="tl">
                    <a:srgbClr val="FFFFFF"/>
                  </a:outerShdw>
                </a:effectLst>
              </a:rPr>
              <a:t>For I know that in me (that is, in my flesh,) dwelleth no good thing: for to will is present with me; but how to perform that which is good I find not.			</a:t>
            </a:r>
            <a:r>
              <a:rPr lang="en-US" sz="2400" i="1">
                <a:solidFill>
                  <a:srgbClr val="FFFF00"/>
                </a:solidFill>
                <a:effectLst>
                  <a:outerShdw blurRad="38100" dist="38100" dir="2700000" algn="tl">
                    <a:srgbClr val="FFFFFF"/>
                  </a:outerShdw>
                </a:effectLst>
              </a:rPr>
              <a:t>Romans 7:18</a:t>
            </a:r>
            <a:endParaRPr lang="en-US" sz="3600">
              <a:solidFill>
                <a:srgbClr val="FFFF00"/>
              </a:solidFill>
              <a:effectLst>
                <a:outerShdw blurRad="38100" dist="38100" dir="2700000" algn="tl">
                  <a:srgbClr val="FFFFFF"/>
                </a:outerShdw>
              </a:effectLst>
            </a:endParaRPr>
          </a:p>
        </p:txBody>
      </p:sp>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om\my shared fo\Scans\Cat4.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231775"/>
            <a:ext cx="9144000" cy="1503363"/>
          </a:xfrm>
        </p:spPr>
        <p:txBody>
          <a:bodyPr/>
          <a:lstStyle/>
          <a:p>
            <a:r>
              <a:rPr lang="en-US" sz="4800" smtClean="0">
                <a:solidFill>
                  <a:srgbClr val="FFFF00"/>
                </a:solidFill>
              </a:rPr>
              <a:t>Romans 8:5-9</a:t>
            </a:r>
            <a:endParaRPr lang="en-US" smtClean="0">
              <a:solidFill>
                <a:srgbClr val="FFFF00"/>
              </a:solidFill>
            </a:endParaRPr>
          </a:p>
        </p:txBody>
      </p:sp>
      <p:sp>
        <p:nvSpPr>
          <p:cNvPr id="446467" name="Rectangle 3"/>
          <p:cNvSpPr>
            <a:spLocks noGrp="1" noChangeArrowheads="1"/>
          </p:cNvSpPr>
          <p:nvPr>
            <p:ph type="body" idx="1"/>
          </p:nvPr>
        </p:nvSpPr>
        <p:spPr>
          <a:xfrm>
            <a:off x="231775" y="1100138"/>
            <a:ext cx="8912225" cy="4100512"/>
          </a:xfrm>
        </p:spPr>
        <p:txBody>
          <a:bodyPr/>
          <a:lstStyle/>
          <a:p>
            <a:pPr marL="0" indent="0">
              <a:buFontTx/>
              <a:buNone/>
              <a:defRPr/>
            </a:pPr>
            <a:r>
              <a:rPr lang="en-US" dirty="0" smtClean="0">
                <a:solidFill>
                  <a:srgbClr val="FFFF00"/>
                </a:solidFill>
                <a:ea typeface="+mn-ea"/>
                <a:cs typeface="+mn-cs"/>
              </a:rPr>
              <a:t>For they that are after the flesh do mind the things of the flesh; but they that are after the Spirit the things of the Spirit.</a:t>
            </a:r>
          </a:p>
          <a:p>
            <a:pPr marL="0" indent="0">
              <a:buFontTx/>
              <a:buNone/>
              <a:defRPr/>
            </a:pPr>
            <a:r>
              <a:rPr lang="en-US" dirty="0" smtClean="0">
                <a:solidFill>
                  <a:srgbClr val="FFFF00"/>
                </a:solidFill>
                <a:ea typeface="+mn-ea"/>
                <a:cs typeface="+mn-cs"/>
              </a:rPr>
              <a:t>For to be carnally minded is death; but to be spiritually minded is life and peace.</a:t>
            </a:r>
          </a:p>
          <a:p>
            <a:pPr marL="0" indent="0">
              <a:buFontTx/>
              <a:buNone/>
              <a:defRPr/>
            </a:pPr>
            <a:r>
              <a:rPr lang="en-US" dirty="0" smtClean="0">
                <a:solidFill>
                  <a:srgbClr val="FFFF00"/>
                </a:solidFill>
                <a:ea typeface="+mn-ea"/>
                <a:cs typeface="+mn-cs"/>
              </a:rPr>
              <a:t>Because the carnal mind is enmity against God: for it is not subject to the law of God, neither indeed can be.</a:t>
            </a:r>
          </a:p>
        </p:txBody>
      </p: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231775"/>
            <a:ext cx="9144000" cy="1503363"/>
          </a:xfrm>
        </p:spPr>
        <p:txBody>
          <a:bodyPr/>
          <a:lstStyle/>
          <a:p>
            <a:r>
              <a:rPr lang="en-US" sz="4800" smtClean="0">
                <a:solidFill>
                  <a:srgbClr val="FFFF00"/>
                </a:solidFill>
              </a:rPr>
              <a:t>Romans 8:5-9</a:t>
            </a:r>
            <a:endParaRPr lang="en-US" smtClean="0">
              <a:solidFill>
                <a:srgbClr val="FFFF00"/>
              </a:solidFill>
            </a:endParaRPr>
          </a:p>
        </p:txBody>
      </p:sp>
      <p:sp>
        <p:nvSpPr>
          <p:cNvPr id="446467" name="Rectangle 3"/>
          <p:cNvSpPr>
            <a:spLocks noGrp="1" noChangeArrowheads="1"/>
          </p:cNvSpPr>
          <p:nvPr>
            <p:ph type="body" idx="1"/>
          </p:nvPr>
        </p:nvSpPr>
        <p:spPr>
          <a:xfrm>
            <a:off x="231775" y="1100138"/>
            <a:ext cx="8912225" cy="4100512"/>
          </a:xfrm>
        </p:spPr>
        <p:txBody>
          <a:bodyPr/>
          <a:lstStyle/>
          <a:p>
            <a:pPr marL="0" indent="0">
              <a:buFontTx/>
              <a:buNone/>
              <a:defRPr/>
            </a:pPr>
            <a:r>
              <a:rPr lang="en-US" dirty="0" smtClean="0">
                <a:solidFill>
                  <a:srgbClr val="FFFF00"/>
                </a:solidFill>
                <a:ea typeface="+mn-ea"/>
                <a:cs typeface="+mn-cs"/>
              </a:rPr>
              <a:t>So then they that are in the flesh cannot please God.</a:t>
            </a:r>
          </a:p>
          <a:p>
            <a:pPr marL="0" indent="0">
              <a:buFontTx/>
              <a:buNone/>
              <a:defRPr/>
            </a:pPr>
            <a:r>
              <a:rPr lang="en-US" dirty="0" smtClean="0">
                <a:solidFill>
                  <a:srgbClr val="FFFF00"/>
                </a:solidFill>
                <a:ea typeface="+mn-ea"/>
                <a:cs typeface="+mn-cs"/>
              </a:rPr>
              <a:t>But ye are not in the flesh, but in the Spirit, if so be that the Spirit of God dwell in you. Now if any man have not the Spirit of Christ, he is none of his.</a:t>
            </a:r>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0" y="0"/>
            <a:ext cx="9144000" cy="1503363"/>
          </a:xfrm>
        </p:spPr>
        <p:txBody>
          <a:bodyPr/>
          <a:lstStyle/>
          <a:p>
            <a:pPr>
              <a:defRPr/>
            </a:pPr>
            <a:r>
              <a:rPr lang="en-US" sz="4800" dirty="0" smtClean="0">
                <a:solidFill>
                  <a:srgbClr val="FFFF00"/>
                </a:solidFill>
              </a:rPr>
              <a:t>1Peter 2:11 </a:t>
            </a:r>
          </a:p>
        </p:txBody>
      </p:sp>
      <p:sp>
        <p:nvSpPr>
          <p:cNvPr id="455683" name="Rectangle 3"/>
          <p:cNvSpPr>
            <a:spLocks noGrp="1" noChangeArrowheads="1"/>
          </p:cNvSpPr>
          <p:nvPr>
            <p:ph type="body" idx="1"/>
          </p:nvPr>
        </p:nvSpPr>
        <p:spPr>
          <a:xfrm>
            <a:off x="584200" y="1277938"/>
            <a:ext cx="8221663" cy="2479675"/>
          </a:xfrm>
        </p:spPr>
        <p:txBody>
          <a:bodyPr/>
          <a:lstStyle/>
          <a:p>
            <a:pPr marL="0" indent="0">
              <a:buFontTx/>
              <a:buNone/>
            </a:pPr>
            <a:r>
              <a:rPr lang="en-US" smtClean="0">
                <a:solidFill>
                  <a:srgbClr val="FFFF00"/>
                </a:solidFill>
              </a:rPr>
              <a:t>Dearly beloved, I beseech you as strangers and pilgrims, abstain from fleshly lusts, which war against the soul;</a:t>
            </a:r>
          </a:p>
          <a:p>
            <a:pPr marL="0" indent="0">
              <a:buFontTx/>
              <a:buNone/>
            </a:pPr>
            <a:endParaRPr lang="en-US" smtClean="0"/>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0" y="0"/>
            <a:ext cx="9144000" cy="1503363"/>
          </a:xfrm>
        </p:spPr>
        <p:txBody>
          <a:bodyPr/>
          <a:lstStyle/>
          <a:p>
            <a:pPr>
              <a:defRPr/>
            </a:pPr>
            <a:r>
              <a:rPr lang="en-US" sz="4800" dirty="0" smtClean="0">
                <a:solidFill>
                  <a:srgbClr val="FFFF00"/>
                </a:solidFill>
              </a:rPr>
              <a:t>2Corinthians 10:3-5 </a:t>
            </a:r>
          </a:p>
        </p:txBody>
      </p:sp>
      <p:sp>
        <p:nvSpPr>
          <p:cNvPr id="455683" name="Rectangle 3"/>
          <p:cNvSpPr>
            <a:spLocks noGrp="1" noChangeArrowheads="1"/>
          </p:cNvSpPr>
          <p:nvPr>
            <p:ph type="body" idx="1"/>
          </p:nvPr>
        </p:nvSpPr>
        <p:spPr>
          <a:xfrm>
            <a:off x="584200" y="1277938"/>
            <a:ext cx="8221663" cy="5580062"/>
          </a:xfrm>
        </p:spPr>
        <p:txBody>
          <a:bodyPr/>
          <a:lstStyle/>
          <a:p>
            <a:pPr marL="0">
              <a:buFontTx/>
              <a:buNone/>
            </a:pPr>
            <a:r>
              <a:rPr lang="en-US" sz="3500" smtClean="0">
                <a:solidFill>
                  <a:srgbClr val="FFFF00"/>
                </a:solidFill>
              </a:rPr>
              <a:t>For though we walk in the flesh, we do not war after the flesh:</a:t>
            </a:r>
          </a:p>
          <a:p>
            <a:pPr marL="0">
              <a:buFontTx/>
              <a:buNone/>
            </a:pPr>
            <a:r>
              <a:rPr lang="en-US" sz="3500" smtClean="0">
                <a:solidFill>
                  <a:srgbClr val="FFFF00"/>
                </a:solidFill>
              </a:rPr>
              <a:t>(For the weapons of our warfare are not carnal, but mighty through God to the pulling down of strong holds;)</a:t>
            </a:r>
          </a:p>
          <a:p>
            <a:pPr marL="0">
              <a:buFontTx/>
              <a:buNone/>
            </a:pPr>
            <a:r>
              <a:rPr lang="en-US" sz="3500" smtClean="0">
                <a:solidFill>
                  <a:srgbClr val="FFFF00"/>
                </a:solidFill>
              </a:rPr>
              <a:t>Casting down imaginations, and every high thing that exalteth itself against the knowledge of God, and bringing into captivity every thought to the obedience of Christ;</a:t>
            </a:r>
          </a:p>
          <a:p>
            <a:pPr marL="0">
              <a:buFontTx/>
              <a:buNone/>
            </a:pPr>
            <a:endParaRPr lang="en-US" smtClean="0"/>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0" y="0"/>
            <a:ext cx="9144000" cy="1503363"/>
          </a:xfrm>
        </p:spPr>
        <p:txBody>
          <a:bodyPr/>
          <a:lstStyle/>
          <a:p>
            <a:pPr>
              <a:defRPr/>
            </a:pPr>
            <a:r>
              <a:rPr lang="en-US" sz="4800" dirty="0" smtClean="0">
                <a:solidFill>
                  <a:srgbClr val="FFFF00"/>
                </a:solidFill>
              </a:rPr>
              <a:t>1Corinthians 9:24-27 </a:t>
            </a:r>
          </a:p>
        </p:txBody>
      </p:sp>
      <p:sp>
        <p:nvSpPr>
          <p:cNvPr id="455683" name="Rectangle 3"/>
          <p:cNvSpPr>
            <a:spLocks noGrp="1" noChangeArrowheads="1"/>
          </p:cNvSpPr>
          <p:nvPr>
            <p:ph type="body" idx="1"/>
          </p:nvPr>
        </p:nvSpPr>
        <p:spPr>
          <a:xfrm>
            <a:off x="584200" y="1277938"/>
            <a:ext cx="8221663" cy="5580062"/>
          </a:xfrm>
        </p:spPr>
        <p:txBody>
          <a:bodyPr/>
          <a:lstStyle/>
          <a:p>
            <a:pPr marL="0">
              <a:buFontTx/>
              <a:buNone/>
            </a:pPr>
            <a:r>
              <a:rPr lang="en-US" smtClean="0">
                <a:solidFill>
                  <a:srgbClr val="FFFF00"/>
                </a:solidFill>
              </a:rPr>
              <a:t>Know ye not that they which run in a race run all, but one receiveth the prize? So run, that ye may obtain.</a:t>
            </a:r>
          </a:p>
          <a:p>
            <a:pPr marL="0">
              <a:buFontTx/>
              <a:buNone/>
            </a:pPr>
            <a:r>
              <a:rPr lang="en-US" smtClean="0">
                <a:solidFill>
                  <a:srgbClr val="FFFF00"/>
                </a:solidFill>
              </a:rPr>
              <a:t>And every man that striveth for the mastery is temperate in all things. Now they do it to obtain a corruptible crown; but we an incorruptible.</a:t>
            </a:r>
          </a:p>
          <a:p>
            <a:pPr marL="0">
              <a:buFontTx/>
              <a:buNone/>
            </a:pPr>
            <a:endParaRPr lang="en-US" smtClean="0"/>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i="1" u="sng" dirty="0" smtClean="0">
                <a:ea typeface="+mn-ea"/>
                <a:cs typeface="+mn-cs"/>
              </a:rPr>
              <a:t>Keep </a:t>
            </a:r>
            <a:r>
              <a:rPr lang="en-US" dirty="0" smtClean="0">
                <a:solidFill>
                  <a:srgbClr val="FFFF00"/>
                </a:solidFill>
                <a:ea typeface="+mn-ea"/>
                <a:cs typeface="+mn-cs"/>
              </a:rPr>
              <a:t>thy </a:t>
            </a:r>
            <a:r>
              <a:rPr lang="en-US" i="1" u="sng" dirty="0" smtClean="0">
                <a:solidFill>
                  <a:srgbClr val="FFFFFF"/>
                </a:solidFill>
                <a:ea typeface="+mn-ea"/>
                <a:cs typeface="+mn-cs"/>
              </a:rPr>
              <a:t>heart </a:t>
            </a:r>
            <a:r>
              <a:rPr lang="en-US" dirty="0" smtClean="0">
                <a:solidFill>
                  <a:srgbClr val="FFFF00"/>
                </a:solidFill>
                <a:ea typeface="+mn-ea"/>
                <a:cs typeface="+mn-cs"/>
              </a:rPr>
              <a:t>with all </a:t>
            </a:r>
            <a:r>
              <a:rPr lang="en-US" i="1" u="sng" dirty="0" smtClean="0">
                <a:solidFill>
                  <a:srgbClr val="FFFFFF"/>
                </a:solidFill>
                <a:ea typeface="+mn-ea"/>
                <a:cs typeface="+mn-cs"/>
              </a:rPr>
              <a:t>diligence</a:t>
            </a:r>
            <a:r>
              <a:rPr lang="en-US" dirty="0" smtClean="0">
                <a:solidFill>
                  <a:srgbClr val="FFFF00"/>
                </a:solidFill>
                <a:ea typeface="+mn-ea"/>
                <a:cs typeface="+mn-cs"/>
              </a:rPr>
              <a:t>; for out of it are the </a:t>
            </a:r>
            <a:r>
              <a:rPr lang="en-US" i="1" u="sng" dirty="0" smtClean="0">
                <a:solidFill>
                  <a:srgbClr val="FFFFFF"/>
                </a:solidFill>
                <a:ea typeface="+mn-ea"/>
                <a:cs typeface="+mn-cs"/>
              </a:rPr>
              <a:t>issues </a:t>
            </a:r>
            <a:r>
              <a:rPr lang="en-US" dirty="0" smtClean="0">
                <a:solidFill>
                  <a:srgbClr val="FFFF00"/>
                </a:solidFill>
                <a:ea typeface="+mn-ea"/>
                <a:cs typeface="+mn-cs"/>
              </a:rPr>
              <a:t>of </a:t>
            </a:r>
            <a:r>
              <a:rPr lang="en-US" i="1" u="sng" dirty="0" smtClean="0">
                <a:solidFill>
                  <a:srgbClr val="FFFFFF"/>
                </a:solidFill>
                <a:ea typeface="+mn-ea"/>
                <a:cs typeface="+mn-cs"/>
              </a:rPr>
              <a:t>life</a:t>
            </a:r>
            <a:r>
              <a:rPr lang="en-US" dirty="0" smtClean="0">
                <a:solidFill>
                  <a:srgbClr val="FFFF00"/>
                </a:solidFill>
                <a:ea typeface="+mn-ea"/>
                <a:cs typeface="+mn-cs"/>
              </a:rPr>
              <a:t>.</a:t>
            </a: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0" y="0"/>
            <a:ext cx="9144000" cy="1503363"/>
          </a:xfrm>
        </p:spPr>
        <p:txBody>
          <a:bodyPr/>
          <a:lstStyle/>
          <a:p>
            <a:pPr>
              <a:defRPr/>
            </a:pPr>
            <a:r>
              <a:rPr lang="en-US" sz="4800" dirty="0" smtClean="0">
                <a:solidFill>
                  <a:srgbClr val="FFFF00"/>
                </a:solidFill>
              </a:rPr>
              <a:t>1Corinthians 9:24-27 </a:t>
            </a:r>
          </a:p>
        </p:txBody>
      </p:sp>
      <p:sp>
        <p:nvSpPr>
          <p:cNvPr id="455683" name="Rectangle 3"/>
          <p:cNvSpPr>
            <a:spLocks noGrp="1" noChangeArrowheads="1"/>
          </p:cNvSpPr>
          <p:nvPr>
            <p:ph type="body" idx="1"/>
          </p:nvPr>
        </p:nvSpPr>
        <p:spPr>
          <a:xfrm>
            <a:off x="584200" y="1277938"/>
            <a:ext cx="8221663" cy="5580062"/>
          </a:xfrm>
        </p:spPr>
        <p:txBody>
          <a:bodyPr/>
          <a:lstStyle/>
          <a:p>
            <a:pPr marL="0">
              <a:buFontTx/>
              <a:buNone/>
            </a:pPr>
            <a:r>
              <a:rPr lang="en-US" smtClean="0">
                <a:solidFill>
                  <a:srgbClr val="FFFF00"/>
                </a:solidFill>
              </a:rPr>
              <a:t>I therefore so run, not as uncertainly; so fight I, not as one that beateth the air:</a:t>
            </a:r>
          </a:p>
          <a:p>
            <a:pPr marL="0">
              <a:buFontTx/>
              <a:buNone/>
            </a:pPr>
            <a:r>
              <a:rPr lang="en-US" smtClean="0">
                <a:solidFill>
                  <a:srgbClr val="FFFF00"/>
                </a:solidFill>
              </a:rPr>
              <a:t>But I keep under my body, and bring it into subjection: lest that by any means, when I have preached to others, I myself should be a castaway.</a:t>
            </a:r>
          </a:p>
          <a:p>
            <a:pPr marL="0">
              <a:buFontTx/>
              <a:buNone/>
            </a:pPr>
            <a:endParaRPr lang="en-US" smtClean="0"/>
          </a:p>
        </p:txBody>
      </p:sp>
    </p:spTree>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0" y="0"/>
            <a:ext cx="9144000" cy="1503363"/>
          </a:xfrm>
        </p:spPr>
        <p:txBody>
          <a:bodyPr/>
          <a:lstStyle/>
          <a:p>
            <a:pPr>
              <a:defRPr/>
            </a:pPr>
            <a:r>
              <a:rPr lang="en-US" sz="4800" dirty="0" smtClean="0">
                <a:solidFill>
                  <a:srgbClr val="FFFF00"/>
                </a:solidFill>
              </a:rPr>
              <a:t>James 1:8</a:t>
            </a:r>
          </a:p>
        </p:txBody>
      </p:sp>
      <p:sp>
        <p:nvSpPr>
          <p:cNvPr id="455683" name="Rectangle 3"/>
          <p:cNvSpPr>
            <a:spLocks noGrp="1" noChangeArrowheads="1"/>
          </p:cNvSpPr>
          <p:nvPr>
            <p:ph type="body" idx="1"/>
          </p:nvPr>
        </p:nvSpPr>
        <p:spPr>
          <a:xfrm>
            <a:off x="584200" y="1277938"/>
            <a:ext cx="8221663" cy="5580062"/>
          </a:xfrm>
        </p:spPr>
        <p:txBody>
          <a:bodyPr/>
          <a:lstStyle/>
          <a:p>
            <a:pPr marL="0">
              <a:buFontTx/>
              <a:buNone/>
            </a:pPr>
            <a:r>
              <a:rPr lang="en-US" smtClean="0">
                <a:solidFill>
                  <a:srgbClr val="FFFF00"/>
                </a:solidFill>
              </a:rPr>
              <a:t>A double minded man is unstable in all his ways.</a:t>
            </a:r>
          </a:p>
          <a:p>
            <a:pPr marL="0">
              <a:buFontTx/>
              <a:buNone/>
            </a:pPr>
            <a:endParaRPr lang="en-US" smtClean="0"/>
          </a:p>
          <a:p>
            <a:pPr marL="0">
              <a:buFontTx/>
              <a:buNone/>
            </a:pPr>
            <a:endParaRPr lang="en-US" smtClean="0"/>
          </a:p>
        </p:txBody>
      </p:sp>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0" y="0"/>
            <a:ext cx="9144000" cy="1503363"/>
          </a:xfrm>
        </p:spPr>
        <p:txBody>
          <a:bodyPr/>
          <a:lstStyle/>
          <a:p>
            <a:pPr>
              <a:defRPr/>
            </a:pPr>
            <a:r>
              <a:rPr lang="en-US" sz="4800" dirty="0" smtClean="0">
                <a:solidFill>
                  <a:srgbClr val="FFFF00"/>
                </a:solidFill>
              </a:rPr>
              <a:t>James 1:8; 4:8</a:t>
            </a:r>
          </a:p>
        </p:txBody>
      </p:sp>
      <p:sp>
        <p:nvSpPr>
          <p:cNvPr id="455683" name="Rectangle 3"/>
          <p:cNvSpPr>
            <a:spLocks noGrp="1" noChangeArrowheads="1"/>
          </p:cNvSpPr>
          <p:nvPr>
            <p:ph type="body" idx="1"/>
          </p:nvPr>
        </p:nvSpPr>
        <p:spPr>
          <a:xfrm>
            <a:off x="584200" y="1277938"/>
            <a:ext cx="8221663" cy="5580062"/>
          </a:xfrm>
        </p:spPr>
        <p:txBody>
          <a:bodyPr/>
          <a:lstStyle/>
          <a:p>
            <a:pPr marL="0">
              <a:buFontTx/>
              <a:buNone/>
            </a:pPr>
            <a:r>
              <a:rPr lang="en-US" smtClean="0">
                <a:solidFill>
                  <a:srgbClr val="FFFF00"/>
                </a:solidFill>
              </a:rPr>
              <a:t>A double minded man is unstable in all his ways.</a:t>
            </a:r>
          </a:p>
          <a:p>
            <a:pPr marL="0">
              <a:buFontTx/>
              <a:buNone/>
            </a:pPr>
            <a:endParaRPr lang="en-US" smtClean="0"/>
          </a:p>
          <a:p>
            <a:pPr marL="0">
              <a:buFontTx/>
              <a:buNone/>
            </a:pPr>
            <a:r>
              <a:rPr lang="en-US" smtClean="0">
                <a:solidFill>
                  <a:srgbClr val="FFFF00"/>
                </a:solidFill>
              </a:rPr>
              <a:t>Draw nigh to God, and he will draw nigh to you. Cleanse your hands, ye sinners; and purify your hearts, ye double minded.</a:t>
            </a:r>
          </a:p>
          <a:p>
            <a:pPr marL="0">
              <a:buFontTx/>
              <a:buNone/>
            </a:pPr>
            <a:endParaRPr lang="en-US" smtClean="0"/>
          </a:p>
        </p:txBody>
      </p:sp>
    </p:spTree>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0" y="0"/>
            <a:ext cx="9144000" cy="1503363"/>
          </a:xfrm>
        </p:spPr>
        <p:txBody>
          <a:bodyPr/>
          <a:lstStyle/>
          <a:p>
            <a:pPr>
              <a:defRPr/>
            </a:pPr>
            <a:r>
              <a:rPr lang="en-US" sz="4800" dirty="0" smtClean="0">
                <a:solidFill>
                  <a:srgbClr val="FFFF00"/>
                </a:solidFill>
              </a:rPr>
              <a:t>Ephesians 6:11,12</a:t>
            </a:r>
          </a:p>
        </p:txBody>
      </p:sp>
      <p:sp>
        <p:nvSpPr>
          <p:cNvPr id="455683" name="Rectangle 3"/>
          <p:cNvSpPr>
            <a:spLocks noGrp="1" noChangeArrowheads="1"/>
          </p:cNvSpPr>
          <p:nvPr>
            <p:ph type="body" idx="1"/>
          </p:nvPr>
        </p:nvSpPr>
        <p:spPr>
          <a:xfrm>
            <a:off x="584200" y="1277938"/>
            <a:ext cx="8221663" cy="2479675"/>
          </a:xfrm>
        </p:spPr>
        <p:txBody>
          <a:bodyPr/>
          <a:lstStyle/>
          <a:p>
            <a:pPr marL="0" indent="0">
              <a:buFontTx/>
              <a:buNone/>
            </a:pPr>
            <a:r>
              <a:rPr lang="en-US" smtClean="0">
                <a:solidFill>
                  <a:srgbClr val="FFFF00"/>
                </a:solidFill>
              </a:rPr>
              <a:t>Put on the whole armour of God, that ye may be able to stand against the wiles of the devil.</a:t>
            </a:r>
          </a:p>
          <a:p>
            <a:pPr marL="0" indent="0">
              <a:buFontTx/>
              <a:buNone/>
            </a:pPr>
            <a:r>
              <a:rPr lang="en-US" smtClean="0">
                <a:solidFill>
                  <a:srgbClr val="FFFF00"/>
                </a:solidFill>
              </a:rPr>
              <a:t>For we wrestle not against flesh and blood, but against principalities, against powers, against the rulers of the darkness of this world, against spiritual wickedness in high places.</a:t>
            </a:r>
          </a:p>
          <a:p>
            <a:pPr marL="0" indent="0">
              <a:buFontTx/>
              <a:buNone/>
            </a:pPr>
            <a:endParaRPr lang="en-US" smtClean="0"/>
          </a:p>
        </p:txBody>
      </p:sp>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1Peter 5:8</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Be sober, be vigilant; because your adversary the devil, as a roaring lion, </a:t>
            </a:r>
            <a:r>
              <a:rPr lang="en-US" dirty="0" err="1" smtClean="0">
                <a:solidFill>
                  <a:srgbClr val="FFFF00"/>
                </a:solidFill>
                <a:ea typeface="+mn-ea"/>
                <a:cs typeface="+mn-cs"/>
              </a:rPr>
              <a:t>walketh</a:t>
            </a:r>
            <a:r>
              <a:rPr lang="en-US" dirty="0" smtClean="0">
                <a:solidFill>
                  <a:srgbClr val="FFFF00"/>
                </a:solidFill>
                <a:ea typeface="+mn-ea"/>
                <a:cs typeface="+mn-cs"/>
              </a:rPr>
              <a:t> about, seeking whom he may devour.</a:t>
            </a:r>
          </a:p>
        </p:txBody>
      </p:sp>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2 Corinthians 2:11</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Lest Satan should get an advantage of us: for we are not ignorant of his devices.</a:t>
            </a:r>
          </a:p>
        </p:txBody>
      </p:sp>
    </p:spTree>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0" y="0"/>
            <a:ext cx="9144000" cy="1503363"/>
          </a:xfrm>
        </p:spPr>
        <p:txBody>
          <a:bodyPr/>
          <a:lstStyle/>
          <a:p>
            <a:r>
              <a:rPr lang="en-US" sz="4800" smtClean="0">
                <a:solidFill>
                  <a:srgbClr val="FFFF00"/>
                </a:solidFill>
              </a:rPr>
              <a:t>Satan’s Strategies</a:t>
            </a:r>
            <a:endParaRPr lang="en-US" smtClean="0">
              <a:solidFill>
                <a:srgbClr val="FFFF00"/>
              </a:solidFill>
            </a:endParaRPr>
          </a:p>
        </p:txBody>
      </p:sp>
      <p:sp>
        <p:nvSpPr>
          <p:cNvPr id="490499" name="Rectangle 3"/>
          <p:cNvSpPr>
            <a:spLocks noGrp="1" noChangeArrowheads="1"/>
          </p:cNvSpPr>
          <p:nvPr>
            <p:ph type="body" idx="1"/>
          </p:nvPr>
        </p:nvSpPr>
        <p:spPr>
          <a:xfrm>
            <a:off x="571500" y="1935163"/>
            <a:ext cx="8221663" cy="2479675"/>
          </a:xfrm>
        </p:spPr>
        <p:txBody>
          <a:bodyPr/>
          <a:lstStyle/>
          <a:p>
            <a:pPr marL="0" indent="0">
              <a:buFontTx/>
              <a:buNone/>
            </a:pPr>
            <a:r>
              <a:rPr lang="en-US" smtClean="0">
                <a:solidFill>
                  <a:srgbClr val="FFFF00"/>
                </a:solidFill>
              </a:rPr>
              <a:t>1. Confusion		</a:t>
            </a:r>
          </a:p>
          <a:p>
            <a:pPr marL="0" indent="0">
              <a:buFontTx/>
              <a:buNone/>
            </a:pPr>
            <a:r>
              <a:rPr lang="en-US" smtClean="0">
                <a:solidFill>
                  <a:srgbClr val="FFFF00"/>
                </a:solidFill>
              </a:rPr>
              <a:t>	</a:t>
            </a:r>
          </a:p>
          <a:p>
            <a:pPr marL="0" indent="0">
              <a:buFontTx/>
              <a:buNone/>
            </a:pPr>
            <a:endParaRPr lang="en-US" smtClean="0">
              <a:solidFill>
                <a:srgbClr val="FFFF00"/>
              </a:solidFill>
            </a:endParaRPr>
          </a:p>
          <a:p>
            <a:pPr marL="0" indent="0">
              <a:buFontTx/>
              <a:buNone/>
            </a:pPr>
            <a:r>
              <a:rPr lang="en-US" smtClean="0">
                <a:solidFill>
                  <a:srgbClr val="FFFF00"/>
                </a:solidFill>
              </a:rPr>
              <a:t/>
            </a:r>
            <a:br>
              <a:rPr lang="en-US" smtClean="0">
                <a:solidFill>
                  <a:srgbClr val="FFFF00"/>
                </a:solidFill>
              </a:rPr>
            </a:br>
            <a:r>
              <a:rPr lang="en-US" smtClean="0">
                <a:solidFill>
                  <a:srgbClr val="FFFF00"/>
                </a:solidFill>
              </a:rPr>
              <a:t>	</a:t>
            </a:r>
            <a:br>
              <a:rPr lang="en-US" smtClean="0">
                <a:solidFill>
                  <a:srgbClr val="FFFF00"/>
                </a:solidFill>
              </a:rPr>
            </a:br>
            <a:r>
              <a:rPr lang="en-US" smtClean="0">
                <a:solidFill>
                  <a:srgbClr val="FFFF00"/>
                </a:solidFill>
              </a:rPr>
              <a:t>2. Contamination</a:t>
            </a:r>
            <a:r>
              <a:rPr lang="en-US" sz="3300" smtClean="0">
                <a:solidFill>
                  <a:srgbClr val="FFFF00"/>
                </a:solidFill>
              </a:rPr>
              <a:t>	</a:t>
            </a:r>
            <a:r>
              <a:rPr lang="en-US" sz="3300" smtClean="0"/>
              <a:t>				     </a:t>
            </a:r>
            <a:r>
              <a:rPr lang="en-US" sz="2900" i="1" smtClean="0"/>
              <a:t> </a:t>
            </a:r>
            <a:endParaRPr lang="en-US" smtClean="0"/>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0" y="0"/>
            <a:ext cx="9144000" cy="1503363"/>
          </a:xfrm>
        </p:spPr>
        <p:txBody>
          <a:bodyPr/>
          <a:lstStyle/>
          <a:p>
            <a:r>
              <a:rPr lang="en-US" sz="4800" smtClean="0">
                <a:solidFill>
                  <a:srgbClr val="FFFF00"/>
                </a:solidFill>
              </a:rPr>
              <a:t>Satan’s Strategies</a:t>
            </a:r>
            <a:endParaRPr lang="en-US" smtClean="0">
              <a:solidFill>
                <a:srgbClr val="FFFF00"/>
              </a:solidFill>
            </a:endParaRPr>
          </a:p>
        </p:txBody>
      </p:sp>
      <p:sp>
        <p:nvSpPr>
          <p:cNvPr id="490499" name="Rectangle 3"/>
          <p:cNvSpPr>
            <a:spLocks noGrp="1" noChangeArrowheads="1"/>
          </p:cNvSpPr>
          <p:nvPr>
            <p:ph type="body" idx="1"/>
          </p:nvPr>
        </p:nvSpPr>
        <p:spPr>
          <a:xfrm>
            <a:off x="571500" y="1935163"/>
            <a:ext cx="8221663" cy="2479675"/>
          </a:xfrm>
        </p:spPr>
        <p:txBody>
          <a:bodyPr/>
          <a:lstStyle/>
          <a:p>
            <a:pPr marL="0" indent="0">
              <a:buFontTx/>
              <a:buNone/>
            </a:pPr>
            <a:r>
              <a:rPr lang="en-US" smtClean="0">
                <a:solidFill>
                  <a:srgbClr val="FFFF00"/>
                </a:solidFill>
              </a:rPr>
              <a:t>1. Confusion		</a:t>
            </a:r>
          </a:p>
          <a:p>
            <a:pPr marL="0" indent="0">
              <a:buFontTx/>
              <a:buNone/>
            </a:pPr>
            <a:r>
              <a:rPr lang="en-US" smtClean="0">
                <a:solidFill>
                  <a:srgbClr val="FFFF00"/>
                </a:solidFill>
              </a:rPr>
              <a:t>	“I’m Part of You”</a:t>
            </a:r>
          </a:p>
          <a:p>
            <a:pPr marL="0" indent="0">
              <a:buFontTx/>
              <a:buNone/>
            </a:pPr>
            <a:r>
              <a:rPr lang="en-US" smtClean="0">
                <a:solidFill>
                  <a:srgbClr val="FFFF00"/>
                </a:solidFill>
              </a:rPr>
              <a:t>	“I’m Already Reckoned Dead”</a:t>
            </a:r>
          </a:p>
          <a:p>
            <a:pPr marL="0" indent="0">
              <a:buFontTx/>
              <a:buNone/>
            </a:pPr>
            <a:r>
              <a:rPr lang="en-US" smtClean="0">
                <a:solidFill>
                  <a:srgbClr val="FFFF00"/>
                </a:solidFill>
              </a:rPr>
              <a:t>	“The War is Over – Stop Fighting”</a:t>
            </a:r>
            <a:br>
              <a:rPr lang="en-US" smtClean="0">
                <a:solidFill>
                  <a:srgbClr val="FFFF00"/>
                </a:solidFill>
              </a:rPr>
            </a:br>
            <a:r>
              <a:rPr lang="en-US" smtClean="0">
                <a:solidFill>
                  <a:srgbClr val="FFFF00"/>
                </a:solidFill>
              </a:rPr>
              <a:t>	</a:t>
            </a:r>
            <a:br>
              <a:rPr lang="en-US" smtClean="0">
                <a:solidFill>
                  <a:srgbClr val="FFFF00"/>
                </a:solidFill>
              </a:rPr>
            </a:br>
            <a:r>
              <a:rPr lang="en-US" smtClean="0">
                <a:solidFill>
                  <a:srgbClr val="FFFF00"/>
                </a:solidFill>
              </a:rPr>
              <a:t>2. Contamination</a:t>
            </a:r>
            <a:r>
              <a:rPr lang="en-US" sz="3300" smtClean="0">
                <a:solidFill>
                  <a:srgbClr val="FFFF00"/>
                </a:solidFill>
              </a:rPr>
              <a:t>	</a:t>
            </a:r>
            <a:r>
              <a:rPr lang="en-US" sz="3300" smtClean="0"/>
              <a:t>				     </a:t>
            </a:r>
            <a:r>
              <a:rPr lang="en-US" sz="2900" i="1" smtClean="0"/>
              <a:t> </a:t>
            </a:r>
            <a:endParaRPr lang="en-US" smtClean="0"/>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0" y="0"/>
            <a:ext cx="9144000" cy="1503363"/>
          </a:xfrm>
        </p:spPr>
        <p:txBody>
          <a:bodyPr/>
          <a:lstStyle/>
          <a:p>
            <a:r>
              <a:rPr lang="en-US" sz="4800" smtClean="0">
                <a:solidFill>
                  <a:srgbClr val="FFFF00"/>
                </a:solidFill>
              </a:rPr>
              <a:t>Satan’s Strategies</a:t>
            </a:r>
            <a:endParaRPr lang="en-US" smtClean="0">
              <a:solidFill>
                <a:srgbClr val="FFFF00"/>
              </a:solidFill>
            </a:endParaRPr>
          </a:p>
        </p:txBody>
      </p:sp>
      <p:sp>
        <p:nvSpPr>
          <p:cNvPr id="490499" name="Rectangle 3"/>
          <p:cNvSpPr>
            <a:spLocks noGrp="1" noChangeArrowheads="1"/>
          </p:cNvSpPr>
          <p:nvPr>
            <p:ph type="body" idx="1"/>
          </p:nvPr>
        </p:nvSpPr>
        <p:spPr>
          <a:xfrm>
            <a:off x="571500" y="1935163"/>
            <a:ext cx="8221663" cy="2479675"/>
          </a:xfrm>
        </p:spPr>
        <p:txBody>
          <a:bodyPr/>
          <a:lstStyle/>
          <a:p>
            <a:pPr marL="0" indent="0">
              <a:buFontTx/>
              <a:buNone/>
            </a:pPr>
            <a:r>
              <a:rPr lang="en-US" smtClean="0">
                <a:solidFill>
                  <a:srgbClr val="FFFF00"/>
                </a:solidFill>
              </a:rPr>
              <a:t>1. Confusion		</a:t>
            </a:r>
          </a:p>
          <a:p>
            <a:pPr marL="0" indent="0">
              <a:buFontTx/>
              <a:buNone/>
            </a:pPr>
            <a:r>
              <a:rPr lang="en-US" smtClean="0">
                <a:solidFill>
                  <a:srgbClr val="FFFF00"/>
                </a:solidFill>
              </a:rPr>
              <a:t>	</a:t>
            </a:r>
            <a:r>
              <a:rPr lang="en-US" smtClean="0"/>
              <a:t>“I’m Part of You”</a:t>
            </a:r>
          </a:p>
          <a:p>
            <a:pPr marL="0" indent="0">
              <a:buFontTx/>
              <a:buNone/>
            </a:pPr>
            <a:r>
              <a:rPr lang="en-US" smtClean="0">
                <a:solidFill>
                  <a:srgbClr val="FFFF00"/>
                </a:solidFill>
              </a:rPr>
              <a:t>	“I’m Already Reckoned Dead”</a:t>
            </a:r>
          </a:p>
          <a:p>
            <a:pPr marL="0" indent="0">
              <a:buFontTx/>
              <a:buNone/>
            </a:pPr>
            <a:r>
              <a:rPr lang="en-US" smtClean="0">
                <a:solidFill>
                  <a:srgbClr val="FFFF00"/>
                </a:solidFill>
              </a:rPr>
              <a:t>	“The War is Over – Stop Fighting”</a:t>
            </a:r>
            <a:br>
              <a:rPr lang="en-US" smtClean="0">
                <a:solidFill>
                  <a:srgbClr val="FFFF00"/>
                </a:solidFill>
              </a:rPr>
            </a:br>
            <a:r>
              <a:rPr lang="en-US" smtClean="0">
                <a:solidFill>
                  <a:srgbClr val="FFFF00"/>
                </a:solidFill>
              </a:rPr>
              <a:t>	</a:t>
            </a:r>
            <a:br>
              <a:rPr lang="en-US" smtClean="0">
                <a:solidFill>
                  <a:srgbClr val="FFFF00"/>
                </a:solidFill>
              </a:rPr>
            </a:br>
            <a:r>
              <a:rPr lang="en-US" smtClean="0">
                <a:solidFill>
                  <a:srgbClr val="FFFF00"/>
                </a:solidFill>
              </a:rPr>
              <a:t>2. Contamination</a:t>
            </a:r>
            <a:r>
              <a:rPr lang="en-US" sz="3300" smtClean="0">
                <a:solidFill>
                  <a:srgbClr val="FFFF00"/>
                </a:solidFill>
              </a:rPr>
              <a:t>	</a:t>
            </a: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0" y="0"/>
            <a:ext cx="9144000" cy="1503363"/>
          </a:xfrm>
        </p:spPr>
        <p:txBody>
          <a:bodyPr/>
          <a:lstStyle/>
          <a:p>
            <a:r>
              <a:rPr lang="en-US" sz="4800" smtClean="0">
                <a:solidFill>
                  <a:srgbClr val="FFFF00"/>
                </a:solidFill>
              </a:rPr>
              <a:t>Satan’s Strategies</a:t>
            </a:r>
            <a:endParaRPr lang="en-US" smtClean="0">
              <a:solidFill>
                <a:srgbClr val="FFFF00"/>
              </a:solidFill>
            </a:endParaRPr>
          </a:p>
        </p:txBody>
      </p:sp>
      <p:sp>
        <p:nvSpPr>
          <p:cNvPr id="490499" name="Rectangle 3"/>
          <p:cNvSpPr>
            <a:spLocks noGrp="1" noChangeArrowheads="1"/>
          </p:cNvSpPr>
          <p:nvPr>
            <p:ph type="body" idx="1"/>
          </p:nvPr>
        </p:nvSpPr>
        <p:spPr>
          <a:xfrm>
            <a:off x="571500" y="1935163"/>
            <a:ext cx="8221663" cy="2479675"/>
          </a:xfrm>
        </p:spPr>
        <p:txBody>
          <a:bodyPr/>
          <a:lstStyle/>
          <a:p>
            <a:pPr marL="0" indent="0">
              <a:buFontTx/>
              <a:buNone/>
            </a:pPr>
            <a:r>
              <a:rPr lang="en-US" smtClean="0">
                <a:solidFill>
                  <a:srgbClr val="FFFF00"/>
                </a:solidFill>
              </a:rPr>
              <a:t>1. Confusion		</a:t>
            </a:r>
          </a:p>
          <a:p>
            <a:pPr marL="0" indent="0">
              <a:buFontTx/>
              <a:buNone/>
            </a:pPr>
            <a:r>
              <a:rPr lang="en-US" smtClean="0">
                <a:solidFill>
                  <a:srgbClr val="FFFF00"/>
                </a:solidFill>
              </a:rPr>
              <a:t>	“I’m Part of You”</a:t>
            </a:r>
          </a:p>
          <a:p>
            <a:pPr marL="0" indent="0">
              <a:buFontTx/>
              <a:buNone/>
            </a:pPr>
            <a:r>
              <a:rPr lang="en-US" smtClean="0">
                <a:solidFill>
                  <a:srgbClr val="FFFF00"/>
                </a:solidFill>
              </a:rPr>
              <a:t>	</a:t>
            </a:r>
            <a:r>
              <a:rPr lang="en-US" smtClean="0">
                <a:solidFill>
                  <a:srgbClr val="FFFFFF"/>
                </a:solidFill>
              </a:rPr>
              <a:t>“I’m Already Reckoned Dead”</a:t>
            </a:r>
          </a:p>
          <a:p>
            <a:pPr marL="0" indent="0">
              <a:buFontTx/>
              <a:buNone/>
            </a:pPr>
            <a:r>
              <a:rPr lang="en-US" smtClean="0">
                <a:solidFill>
                  <a:srgbClr val="FFFF00"/>
                </a:solidFill>
              </a:rPr>
              <a:t>	“The War is Over – Stop Fighting”</a:t>
            </a:r>
            <a:br>
              <a:rPr lang="en-US" smtClean="0">
                <a:solidFill>
                  <a:srgbClr val="FFFF00"/>
                </a:solidFill>
              </a:rPr>
            </a:br>
            <a:r>
              <a:rPr lang="en-US" smtClean="0">
                <a:solidFill>
                  <a:srgbClr val="FFFF00"/>
                </a:solidFill>
              </a:rPr>
              <a:t>	</a:t>
            </a:r>
            <a:br>
              <a:rPr lang="en-US" smtClean="0">
                <a:solidFill>
                  <a:srgbClr val="FFFF00"/>
                </a:solidFill>
              </a:rPr>
            </a:br>
            <a:r>
              <a:rPr lang="en-US" smtClean="0">
                <a:solidFill>
                  <a:srgbClr val="FFFF00"/>
                </a:solidFill>
              </a:rPr>
              <a:t>2. Contamination</a:t>
            </a:r>
            <a:r>
              <a:rPr lang="en-US" sz="3300" smtClean="0">
                <a:solidFill>
                  <a:srgbClr val="FFFF00"/>
                </a:solidFill>
              </a:rPr>
              <a:t>	</a:t>
            </a: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pPr>
            <a:r>
              <a:rPr lang="en-US" i="1" u="sng" smtClean="0"/>
              <a:t>Keep </a:t>
            </a:r>
            <a:r>
              <a:rPr lang="en-US" smtClean="0">
                <a:solidFill>
                  <a:srgbClr val="FFFF00"/>
                </a:solidFill>
              </a:rPr>
              <a:t>thy heart with all diligence; for out of it are the issues of life.</a:t>
            </a:r>
          </a:p>
          <a:p>
            <a:pPr marL="0" indent="0">
              <a:spcBef>
                <a:spcPct val="50000"/>
              </a:spcBef>
              <a:buFontTx/>
              <a:buNone/>
            </a:pPr>
            <a:endParaRPr lang="en-US" smtClean="0">
              <a:solidFill>
                <a:srgbClr val="FFFF00"/>
              </a:solidFill>
            </a:endParaRPr>
          </a:p>
          <a:p>
            <a:pPr marL="0" indent="0">
              <a:spcBef>
                <a:spcPct val="50000"/>
              </a:spcBef>
              <a:buFontTx/>
              <a:buNone/>
            </a:pPr>
            <a:r>
              <a:rPr lang="en-US" smtClean="0">
                <a:solidFill>
                  <a:srgbClr val="FFFF00"/>
                </a:solidFill>
              </a:rPr>
              <a:t>Strong’s #5341: To guard, protect</a:t>
            </a:r>
          </a:p>
          <a:p>
            <a:pPr marL="0" indent="0">
              <a:spcBef>
                <a:spcPct val="50000"/>
              </a:spcBef>
              <a:buFontTx/>
              <a:buNone/>
            </a:pPr>
            <a:r>
              <a:rPr lang="en-US" sz="2400" i="1" smtClean="0"/>
              <a:t>						</a:t>
            </a:r>
          </a:p>
        </p:txBody>
      </p:sp>
    </p:spTree>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0" y="0"/>
            <a:ext cx="9144000" cy="1503363"/>
          </a:xfrm>
        </p:spPr>
        <p:txBody>
          <a:bodyPr/>
          <a:lstStyle/>
          <a:p>
            <a:r>
              <a:rPr lang="en-US" sz="4800" smtClean="0">
                <a:solidFill>
                  <a:srgbClr val="FFFF00"/>
                </a:solidFill>
              </a:rPr>
              <a:t>Satan’s Strategies</a:t>
            </a:r>
            <a:endParaRPr lang="en-US" smtClean="0">
              <a:solidFill>
                <a:srgbClr val="FFFF00"/>
              </a:solidFill>
            </a:endParaRPr>
          </a:p>
        </p:txBody>
      </p:sp>
      <p:sp>
        <p:nvSpPr>
          <p:cNvPr id="490499" name="Rectangle 3"/>
          <p:cNvSpPr>
            <a:spLocks noGrp="1" noChangeArrowheads="1"/>
          </p:cNvSpPr>
          <p:nvPr>
            <p:ph type="body" idx="1"/>
          </p:nvPr>
        </p:nvSpPr>
        <p:spPr>
          <a:xfrm>
            <a:off x="571500" y="1935163"/>
            <a:ext cx="8221663" cy="2479675"/>
          </a:xfrm>
        </p:spPr>
        <p:txBody>
          <a:bodyPr/>
          <a:lstStyle/>
          <a:p>
            <a:pPr marL="0" indent="0">
              <a:buFontTx/>
              <a:buNone/>
            </a:pPr>
            <a:r>
              <a:rPr lang="en-US" smtClean="0">
                <a:solidFill>
                  <a:srgbClr val="FFFF00"/>
                </a:solidFill>
              </a:rPr>
              <a:t>1. Confusion		</a:t>
            </a:r>
          </a:p>
          <a:p>
            <a:pPr marL="0" indent="0">
              <a:buFontTx/>
              <a:buNone/>
            </a:pPr>
            <a:r>
              <a:rPr lang="en-US" smtClean="0">
                <a:solidFill>
                  <a:srgbClr val="FFFF00"/>
                </a:solidFill>
              </a:rPr>
              <a:t>	“I’m Part of You”</a:t>
            </a:r>
          </a:p>
          <a:p>
            <a:pPr marL="0" indent="0">
              <a:buFontTx/>
              <a:buNone/>
            </a:pPr>
            <a:r>
              <a:rPr lang="en-US" smtClean="0">
                <a:solidFill>
                  <a:srgbClr val="FFFF00"/>
                </a:solidFill>
              </a:rPr>
              <a:t>	“I’m Already Reckoned Dead”</a:t>
            </a:r>
          </a:p>
          <a:p>
            <a:pPr marL="0" indent="0">
              <a:buFontTx/>
              <a:buNone/>
            </a:pPr>
            <a:r>
              <a:rPr lang="en-US" smtClean="0">
                <a:solidFill>
                  <a:srgbClr val="FFFF00"/>
                </a:solidFill>
              </a:rPr>
              <a:t>	</a:t>
            </a:r>
            <a:r>
              <a:rPr lang="en-US" smtClean="0"/>
              <a:t>“The War is Over – Stop Fighting”</a:t>
            </a:r>
            <a:r>
              <a:rPr lang="en-US" smtClean="0">
                <a:solidFill>
                  <a:srgbClr val="FFFF00"/>
                </a:solidFill>
              </a:rPr>
              <a:t/>
            </a:r>
            <a:br>
              <a:rPr lang="en-US" smtClean="0">
                <a:solidFill>
                  <a:srgbClr val="FFFF00"/>
                </a:solidFill>
              </a:rPr>
            </a:br>
            <a:r>
              <a:rPr lang="en-US" smtClean="0">
                <a:solidFill>
                  <a:srgbClr val="FFFF00"/>
                </a:solidFill>
              </a:rPr>
              <a:t>	</a:t>
            </a:r>
            <a:br>
              <a:rPr lang="en-US" smtClean="0">
                <a:solidFill>
                  <a:srgbClr val="FFFF00"/>
                </a:solidFill>
              </a:rPr>
            </a:br>
            <a:r>
              <a:rPr lang="en-US" smtClean="0">
                <a:solidFill>
                  <a:srgbClr val="FFFF00"/>
                </a:solidFill>
              </a:rPr>
              <a:t>2. Contamination</a:t>
            </a:r>
            <a:r>
              <a:rPr lang="en-US" sz="3300" smtClean="0">
                <a:solidFill>
                  <a:srgbClr val="FFFF00"/>
                </a:solidFill>
              </a:rPr>
              <a:t>	</a:t>
            </a: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0" y="0"/>
            <a:ext cx="9144000" cy="1503363"/>
          </a:xfrm>
        </p:spPr>
        <p:txBody>
          <a:bodyPr/>
          <a:lstStyle/>
          <a:p>
            <a:r>
              <a:rPr lang="en-US" sz="4800" smtClean="0">
                <a:solidFill>
                  <a:srgbClr val="FFFF00"/>
                </a:solidFill>
              </a:rPr>
              <a:t>Satan’s Strategies</a:t>
            </a:r>
            <a:endParaRPr lang="en-US" smtClean="0">
              <a:solidFill>
                <a:srgbClr val="FFFF00"/>
              </a:solidFill>
            </a:endParaRPr>
          </a:p>
        </p:txBody>
      </p:sp>
      <p:sp>
        <p:nvSpPr>
          <p:cNvPr id="490499" name="Rectangle 3"/>
          <p:cNvSpPr>
            <a:spLocks noGrp="1" noChangeArrowheads="1"/>
          </p:cNvSpPr>
          <p:nvPr>
            <p:ph type="body" idx="1"/>
          </p:nvPr>
        </p:nvSpPr>
        <p:spPr>
          <a:xfrm>
            <a:off x="571500" y="1935163"/>
            <a:ext cx="8221663" cy="2479675"/>
          </a:xfrm>
        </p:spPr>
        <p:txBody>
          <a:bodyPr/>
          <a:lstStyle/>
          <a:p>
            <a:pPr marL="0" indent="0">
              <a:buFontTx/>
              <a:buNone/>
            </a:pPr>
            <a:r>
              <a:rPr lang="en-US" smtClean="0">
                <a:solidFill>
                  <a:srgbClr val="FFFF00"/>
                </a:solidFill>
              </a:rPr>
              <a:t>1. Confusion		</a:t>
            </a:r>
          </a:p>
          <a:p>
            <a:pPr marL="0" indent="0">
              <a:buFontTx/>
              <a:buNone/>
            </a:pPr>
            <a:r>
              <a:rPr lang="en-US" smtClean="0">
                <a:solidFill>
                  <a:srgbClr val="FFFF00"/>
                </a:solidFill>
              </a:rPr>
              <a:t>	“I’m Part of You”</a:t>
            </a:r>
          </a:p>
          <a:p>
            <a:pPr marL="0" indent="0">
              <a:buFontTx/>
              <a:buNone/>
            </a:pPr>
            <a:r>
              <a:rPr lang="en-US" smtClean="0">
                <a:solidFill>
                  <a:srgbClr val="FFFF00"/>
                </a:solidFill>
              </a:rPr>
              <a:t>	“I’m Already Reckoned Dead”</a:t>
            </a:r>
          </a:p>
          <a:p>
            <a:pPr marL="0" indent="0">
              <a:buFontTx/>
              <a:buNone/>
            </a:pPr>
            <a:r>
              <a:rPr lang="en-US" smtClean="0">
                <a:solidFill>
                  <a:srgbClr val="FFFF00"/>
                </a:solidFill>
              </a:rPr>
              <a:t>	“The War is Over – Stop Fighting”</a:t>
            </a:r>
            <a:br>
              <a:rPr lang="en-US" smtClean="0">
                <a:solidFill>
                  <a:srgbClr val="FFFF00"/>
                </a:solidFill>
              </a:rPr>
            </a:br>
            <a:r>
              <a:rPr lang="en-US" smtClean="0">
                <a:solidFill>
                  <a:srgbClr val="FFFF00"/>
                </a:solidFill>
              </a:rPr>
              <a:t>	</a:t>
            </a:r>
            <a:br>
              <a:rPr lang="en-US" smtClean="0">
                <a:solidFill>
                  <a:srgbClr val="FFFF00"/>
                </a:solidFill>
              </a:rPr>
            </a:br>
            <a:r>
              <a:rPr lang="en-US" smtClean="0">
                <a:solidFill>
                  <a:srgbClr val="FFFFFF"/>
                </a:solidFill>
              </a:rPr>
              <a:t>2. Contamination</a:t>
            </a:r>
            <a:r>
              <a:rPr lang="en-US" sz="3300" smtClean="0">
                <a:solidFill>
                  <a:srgbClr val="FFFF00"/>
                </a:solidFill>
              </a:rPr>
              <a:t>	</a:t>
            </a: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om\my shared fo\Scans\Cat5.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Hebrews 11:25</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pPr>
            <a:r>
              <a:rPr lang="en-US" smtClean="0">
                <a:solidFill>
                  <a:srgbClr val="FFFF00"/>
                </a:solidFill>
              </a:rPr>
              <a:t>Choosing rather to suffer affliction with the people of God, than to enjoy the pleasures of sin for a season.</a:t>
            </a:r>
          </a:p>
          <a:p>
            <a:pPr marL="0" indent="0">
              <a:spcBef>
                <a:spcPct val="50000"/>
              </a:spcBef>
              <a:buFontTx/>
              <a:buNone/>
            </a:pPr>
            <a:endParaRPr lang="en-US" smtClean="0"/>
          </a:p>
        </p:txBody>
      </p:sp>
    </p:spTree>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Hebrews 11:25; 1:9</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Choosing rather to suffer affliction with the people of God, than to enjoy the pleasures of sin for a season.</a:t>
            </a:r>
          </a:p>
          <a:p>
            <a:pPr marL="0" indent="0">
              <a:spcBef>
                <a:spcPct val="50000"/>
              </a:spcBef>
              <a:buFontTx/>
              <a:buNone/>
              <a:defRPr/>
            </a:pPr>
            <a:endParaRPr lang="en-US" dirty="0" smtClean="0">
              <a:ea typeface="+mn-ea"/>
              <a:cs typeface="+mn-cs"/>
            </a:endParaRPr>
          </a:p>
          <a:p>
            <a:pPr marL="0" indent="0">
              <a:spcBef>
                <a:spcPct val="50000"/>
              </a:spcBef>
              <a:buFontTx/>
              <a:buNone/>
              <a:defRPr/>
            </a:pPr>
            <a:r>
              <a:rPr lang="en-US" dirty="0" smtClean="0">
                <a:solidFill>
                  <a:srgbClr val="FFFF00"/>
                </a:solidFill>
                <a:ea typeface="+mn-ea"/>
                <a:cs typeface="+mn-cs"/>
              </a:rPr>
              <a:t>Thou hast loved righteousness and hated iniquity; therefore God, even thy God hath anointed thee with the oil of gladness above thy fellows.</a:t>
            </a:r>
          </a:p>
        </p:txBody>
      </p:sp>
    </p:spTree>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1503363"/>
          </a:xfrm>
        </p:spPr>
        <p:txBody>
          <a:bodyPr/>
          <a:lstStyle/>
          <a:p>
            <a:r>
              <a:rPr lang="en-US" sz="4800" smtClean="0">
                <a:solidFill>
                  <a:srgbClr val="FFFF00"/>
                </a:solidFill>
              </a:rPr>
              <a:t>Partially Willful Sin - Q507</a:t>
            </a:r>
            <a:endParaRPr lang="en-US" smtClean="0">
              <a:solidFill>
                <a:srgbClr val="FFFF00"/>
              </a:solidFill>
            </a:endParaRPr>
          </a:p>
        </p:txBody>
      </p:sp>
      <p:sp>
        <p:nvSpPr>
          <p:cNvPr id="466947" name="Rectangle 3"/>
          <p:cNvSpPr>
            <a:spLocks noGrp="1" noChangeArrowheads="1"/>
          </p:cNvSpPr>
          <p:nvPr>
            <p:ph type="body" idx="1"/>
          </p:nvPr>
        </p:nvSpPr>
        <p:spPr>
          <a:xfrm>
            <a:off x="493713" y="1335088"/>
            <a:ext cx="8221662" cy="5124450"/>
          </a:xfrm>
        </p:spPr>
        <p:txBody>
          <a:bodyPr/>
          <a:lstStyle/>
          <a:p>
            <a:pPr marL="0" indent="0">
              <a:buFontTx/>
              <a:buNone/>
            </a:pPr>
            <a:r>
              <a:rPr lang="en-US" sz="3200" smtClean="0">
                <a:solidFill>
                  <a:srgbClr val="FFFF00"/>
                </a:solidFill>
              </a:rPr>
              <a:t>The New Creature's proper body is the Spirit body of the First Resurrection. But before getting it he is placed on probation and given his old human body to practice with. The New Creature cannot make the old body obey him perfectly. But he can develop strength in his endeavors to bring words, actions and thoughts into perfect accord with the perfect Law of God--Love. </a:t>
            </a:r>
          </a:p>
        </p:txBody>
      </p:sp>
    </p:spTree>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1503363"/>
          </a:xfrm>
        </p:spPr>
        <p:txBody>
          <a:bodyPr/>
          <a:lstStyle/>
          <a:p>
            <a:r>
              <a:rPr lang="en-US" sz="4800" smtClean="0">
                <a:solidFill>
                  <a:srgbClr val="FFFF00"/>
                </a:solidFill>
              </a:rPr>
              <a:t>Partially Willful Sin - Q507</a:t>
            </a:r>
            <a:endParaRPr lang="en-US" smtClean="0">
              <a:solidFill>
                <a:srgbClr val="FFFF00"/>
              </a:solidFill>
            </a:endParaRPr>
          </a:p>
        </p:txBody>
      </p:sp>
      <p:sp>
        <p:nvSpPr>
          <p:cNvPr id="466947" name="Rectangle 3"/>
          <p:cNvSpPr>
            <a:spLocks noGrp="1" noChangeArrowheads="1"/>
          </p:cNvSpPr>
          <p:nvPr>
            <p:ph type="body" idx="1"/>
          </p:nvPr>
        </p:nvSpPr>
        <p:spPr>
          <a:xfrm>
            <a:off x="493713" y="1335088"/>
            <a:ext cx="8221662" cy="2479675"/>
          </a:xfrm>
        </p:spPr>
        <p:txBody>
          <a:bodyPr/>
          <a:lstStyle/>
          <a:p>
            <a:pPr marL="0" indent="0">
              <a:buFontTx/>
              <a:buNone/>
            </a:pPr>
            <a:r>
              <a:rPr lang="en-US" sz="3200" smtClean="0">
                <a:solidFill>
                  <a:srgbClr val="FFFF00"/>
                </a:solidFill>
              </a:rPr>
              <a:t>The imperfections of the flesh to which the new mind does not consent are all of heredity--all from Adamic weakness-- all, therefore, forgivable by the Redeemer, who merely needs to be appealed to as the great Advocate. But every transgression of the flesh is charged to the New Creature, who owns the flesh and is using it. This obligates repentance, prayer, etc., and means the greater blessing to the New Creature. </a:t>
            </a:r>
            <a:endParaRPr lang="en-US" sz="2000" i="1" smtClean="0">
              <a:solidFill>
                <a:srgbClr val="FFFF00"/>
              </a:solidFill>
            </a:endParaRPr>
          </a:p>
        </p:txBody>
      </p:sp>
    </p:spTree>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0" y="0"/>
            <a:ext cx="9144000" cy="1503363"/>
          </a:xfrm>
        </p:spPr>
        <p:txBody>
          <a:bodyPr/>
          <a:lstStyle/>
          <a:p>
            <a:r>
              <a:rPr lang="en-US" sz="4800" smtClean="0">
                <a:solidFill>
                  <a:srgbClr val="FFFF00"/>
                </a:solidFill>
              </a:rPr>
              <a:t>Partially Willful Sin - Q507</a:t>
            </a:r>
            <a:endParaRPr lang="en-US" smtClean="0">
              <a:solidFill>
                <a:srgbClr val="FFFF00"/>
              </a:solidFill>
            </a:endParaRPr>
          </a:p>
        </p:txBody>
      </p:sp>
      <p:sp>
        <p:nvSpPr>
          <p:cNvPr id="467971" name="Rectangle 3"/>
          <p:cNvSpPr>
            <a:spLocks noGrp="1" noChangeArrowheads="1"/>
          </p:cNvSpPr>
          <p:nvPr>
            <p:ph type="body" idx="1"/>
          </p:nvPr>
        </p:nvSpPr>
        <p:spPr>
          <a:xfrm>
            <a:off x="617538" y="1366838"/>
            <a:ext cx="8221662" cy="2479675"/>
          </a:xfrm>
        </p:spPr>
        <p:txBody>
          <a:bodyPr/>
          <a:lstStyle/>
          <a:p>
            <a:pPr marL="0" indent="0">
              <a:buFontTx/>
              <a:buNone/>
              <a:defRPr/>
            </a:pPr>
            <a:r>
              <a:rPr lang="en-US" sz="3200" dirty="0" smtClean="0">
                <a:solidFill>
                  <a:srgbClr val="FFFF00"/>
                </a:solidFill>
              </a:rPr>
              <a:t>To whatever extent the New Creature gives consent or sympathy to the sin of his flesh he is worthy of "stripes," which correctively will assist in his character development. "What son is he whom his Father </a:t>
            </a:r>
            <a:r>
              <a:rPr lang="en-US" sz="3200" dirty="0" err="1" smtClean="0">
                <a:solidFill>
                  <a:srgbClr val="FFFF00"/>
                </a:solidFill>
              </a:rPr>
              <a:t>chasteneth</a:t>
            </a:r>
            <a:r>
              <a:rPr lang="en-US" sz="3200" dirty="0" smtClean="0">
                <a:solidFill>
                  <a:srgbClr val="FFFF00"/>
                </a:solidFill>
              </a:rPr>
              <a:t> not?</a:t>
            </a:r>
            <a:r>
              <a:rPr lang="en-US" dirty="0" smtClean="0">
                <a:solidFill>
                  <a:srgbClr val="FFFF00"/>
                </a:solidFill>
              </a:rPr>
              <a:t>"</a:t>
            </a:r>
          </a:p>
          <a:p>
            <a:pPr marL="0" indent="0">
              <a:buFontTx/>
              <a:buNone/>
              <a:defRPr/>
            </a:pPr>
            <a:r>
              <a:rPr lang="en-US" dirty="0" smtClean="0"/>
              <a:t>						</a:t>
            </a:r>
            <a:r>
              <a:rPr lang="en-US" sz="2500" dirty="0" smtClean="0"/>
              <a:t>     </a:t>
            </a:r>
            <a:r>
              <a:rPr lang="en-US" sz="2100" i="1" dirty="0" smtClean="0"/>
              <a:t> </a:t>
            </a:r>
          </a:p>
        </p:txBody>
      </p:sp>
    </p:spTree>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026" descr="\\Mom\my shared fo\Scans\Cat4.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026" descr="\\Mom\my shared fo\Scans\Cat4.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
        <p:nvSpPr>
          <p:cNvPr id="3" name="Rectangle 8"/>
          <p:cNvSpPr>
            <a:spLocks noChangeArrowheads="1"/>
          </p:cNvSpPr>
          <p:nvPr/>
        </p:nvSpPr>
        <p:spPr bwMode="auto">
          <a:xfrm>
            <a:off x="1176338" y="4837113"/>
            <a:ext cx="6934200" cy="1693862"/>
          </a:xfrm>
          <a:prstGeom prst="rect">
            <a:avLst/>
          </a:prstGeom>
          <a:noFill/>
          <a:ln w="12700">
            <a:noFill/>
            <a:miter lim="800000"/>
            <a:headEnd/>
            <a:tailEnd/>
          </a:ln>
          <a:effectLst>
            <a:outerShdw blurRad="63500" dist="38099" dir="2700000" algn="ctr" rotWithShape="0">
              <a:srgbClr val="FFFFFF">
                <a:alpha val="74998"/>
              </a:srgbClr>
            </a:outerShdw>
          </a:effectLst>
        </p:spPr>
        <p:txBody>
          <a:bodyPr lIns="90483" tIns="44447" rIns="90483" bIns="44447"/>
          <a:lstStyle/>
          <a:p>
            <a:pPr algn="l">
              <a:lnSpc>
                <a:spcPct val="90000"/>
              </a:lnSpc>
              <a:buClr>
                <a:srgbClr val="FFCC00"/>
              </a:buClr>
              <a:buSzPct val="100000"/>
            </a:pPr>
            <a:r>
              <a:rPr lang="en-US" sz="3600">
                <a:solidFill>
                  <a:srgbClr val="FFFF00"/>
                </a:solidFill>
                <a:effectLst>
                  <a:outerShdw blurRad="38100" dist="38100" dir="2700000" algn="tl">
                    <a:srgbClr val="FFFFFF"/>
                  </a:outerShdw>
                </a:effectLst>
              </a:rPr>
              <a:t>References:</a:t>
            </a:r>
          </a:p>
          <a:p>
            <a:pPr algn="l">
              <a:lnSpc>
                <a:spcPct val="90000"/>
              </a:lnSpc>
              <a:buClr>
                <a:srgbClr val="FFCC00"/>
              </a:buClr>
              <a:buSzPct val="100000"/>
            </a:pPr>
            <a:r>
              <a:rPr lang="en-US" sz="3600">
                <a:solidFill>
                  <a:srgbClr val="FFFF00"/>
                </a:solidFill>
                <a:effectLst>
                  <a:outerShdw blurRad="38100" dist="38100" dir="2700000" algn="tl">
                    <a:srgbClr val="FFFFFF"/>
                  </a:outerShdw>
                </a:effectLst>
              </a:rPr>
              <a:t>Reprint 5438-5440; </a:t>
            </a:r>
          </a:p>
          <a:p>
            <a:pPr algn="l">
              <a:lnSpc>
                <a:spcPct val="90000"/>
              </a:lnSpc>
              <a:buClr>
                <a:srgbClr val="FFCC00"/>
              </a:buClr>
              <a:buSzPct val="100000"/>
            </a:pPr>
            <a:r>
              <a:rPr lang="en-US" sz="3600">
                <a:solidFill>
                  <a:srgbClr val="FFFF00"/>
                </a:solidFill>
                <a:effectLst>
                  <a:outerShdw blurRad="38100" dist="38100" dir="2700000" algn="tl">
                    <a:srgbClr val="FFFFFF"/>
                  </a:outerShdw>
                </a:effectLst>
              </a:rPr>
              <a:t>Volume 1 Pages196-202;</a:t>
            </a:r>
          </a:p>
          <a:p>
            <a:pPr algn="l">
              <a:lnSpc>
                <a:spcPct val="90000"/>
              </a:lnSpc>
              <a:buClr>
                <a:srgbClr val="FFCC00"/>
              </a:buClr>
              <a:buSzPct val="100000"/>
            </a:pPr>
            <a:r>
              <a:rPr lang="en-US" sz="3600">
                <a:solidFill>
                  <a:srgbClr val="FFFF00"/>
                </a:solidFill>
                <a:effectLst>
                  <a:outerShdw blurRad="38100" dist="38100" dir="2700000" algn="tl">
                    <a:srgbClr val="FFFFFF"/>
                  </a:outerShdw>
                </a:effectLst>
              </a:rPr>
              <a:t>Volume 5 Pages179-80, 193-97</a:t>
            </a:r>
            <a:r>
              <a:rPr lang="en-US" sz="2400">
                <a:solidFill>
                  <a:srgbClr val="FFFF00"/>
                </a:solidFill>
                <a:effectLst>
                  <a:outerShdw blurRad="38100" dist="38100" dir="2700000" algn="tl">
                    <a:srgbClr val="FFFFFF"/>
                  </a:outerShdw>
                </a:effectLst>
              </a:rPr>
              <a:t>		</a:t>
            </a:r>
            <a:endParaRPr lang="en-US" sz="3600">
              <a:solidFill>
                <a:srgbClr val="FFFF00"/>
              </a:solidFill>
              <a:effectLst>
                <a:outerShdw blurRad="38100" dist="38100" dir="2700000" algn="tl">
                  <a:srgbClr val="FFFFFF"/>
                </a:outerShdw>
              </a:effectLst>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pPr>
            <a:r>
              <a:rPr lang="en-US" smtClean="0">
                <a:solidFill>
                  <a:srgbClr val="FFFF00"/>
                </a:solidFill>
              </a:rPr>
              <a:t>Keep thy </a:t>
            </a:r>
            <a:r>
              <a:rPr lang="en-US" i="1" u="sng" smtClean="0">
                <a:solidFill>
                  <a:srgbClr val="FFFFFF"/>
                </a:solidFill>
              </a:rPr>
              <a:t>heart </a:t>
            </a:r>
            <a:r>
              <a:rPr lang="en-US" smtClean="0">
                <a:solidFill>
                  <a:srgbClr val="FFFF00"/>
                </a:solidFill>
              </a:rPr>
              <a:t>with all diligence; for out of it are the issues of life.</a:t>
            </a:r>
          </a:p>
          <a:p>
            <a:pPr marL="0" indent="0">
              <a:spcBef>
                <a:spcPct val="50000"/>
              </a:spcBef>
              <a:buFontTx/>
              <a:buNone/>
            </a:pPr>
            <a:endParaRPr lang="en-US" smtClean="0">
              <a:solidFill>
                <a:srgbClr val="FFFF00"/>
              </a:solidFill>
            </a:endParaRPr>
          </a:p>
          <a:p>
            <a:pPr marL="0" indent="0">
              <a:spcBef>
                <a:spcPct val="50000"/>
              </a:spcBef>
              <a:buFontTx/>
              <a:buNone/>
            </a:pPr>
            <a:r>
              <a:rPr lang="en-US" smtClean="0">
                <a:solidFill>
                  <a:srgbClr val="FFFF00"/>
                </a:solidFill>
              </a:rPr>
              <a:t>Strong’s #3820: “The heart, also used figuratively very widely for the feeling, the will, and even the intellect; likewise for the center of anything.”</a:t>
            </a:r>
          </a:p>
          <a:p>
            <a:pPr marL="0" indent="0">
              <a:spcBef>
                <a:spcPct val="50000"/>
              </a:spcBef>
              <a:buFontTx/>
              <a:buNone/>
            </a:pPr>
            <a:endParaRPr lang="en-US" smtClean="0">
              <a:solidFill>
                <a:srgbClr val="FFFF00"/>
              </a:solidFill>
            </a:endParaRPr>
          </a:p>
          <a:p>
            <a:pPr marL="0" indent="0">
              <a:spcBef>
                <a:spcPct val="50000"/>
              </a:spcBef>
              <a:buFontTx/>
              <a:buNone/>
            </a:pPr>
            <a:r>
              <a:rPr lang="en-US" sz="2400" i="1" smtClean="0"/>
              <a:t>						</a:t>
            </a:r>
          </a:p>
        </p:txBody>
      </p:sp>
    </p:spTree>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Keep thy heart with all diligence; for out of it are the issues of life.</a:t>
            </a:r>
          </a:p>
          <a:p>
            <a:pPr marL="0" indent="0">
              <a:spcBef>
                <a:spcPct val="50000"/>
              </a:spcBef>
              <a:buFontTx/>
              <a:buNone/>
              <a:defRPr/>
            </a:pPr>
            <a:r>
              <a:rPr lang="en-US" sz="2400" i="1" dirty="0" smtClean="0">
                <a:ea typeface="+mn-ea"/>
                <a:cs typeface="+mn-cs"/>
              </a:rPr>
              <a:t>						</a:t>
            </a:r>
          </a:p>
        </p:txBody>
      </p:sp>
    </p:spTree>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Chapter Four</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sz="2400" i="1" dirty="0" smtClean="0">
                <a:ea typeface="+mn-ea"/>
                <a:cs typeface="+mn-cs"/>
              </a:rPr>
              <a:t>						</a:t>
            </a:r>
          </a:p>
        </p:txBody>
      </p:sp>
    </p:spTree>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Chapter Four</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Verses 1-4:</a:t>
            </a:r>
            <a:br>
              <a:rPr lang="en-US" dirty="0" smtClean="0">
                <a:solidFill>
                  <a:srgbClr val="FFFF00"/>
                </a:solidFill>
                <a:ea typeface="+mn-ea"/>
                <a:cs typeface="+mn-cs"/>
              </a:rPr>
            </a:br>
            <a:r>
              <a:rPr lang="en-US" dirty="0" smtClean="0">
                <a:solidFill>
                  <a:srgbClr val="FFFF00"/>
                </a:solidFill>
                <a:ea typeface="+mn-ea"/>
                <a:cs typeface="+mn-cs"/>
              </a:rPr>
              <a:t>Heed my fatherly advice</a:t>
            </a: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Chapter Four</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Verses 1-4:</a:t>
            </a:r>
            <a:br>
              <a:rPr lang="en-US" dirty="0" smtClean="0">
                <a:solidFill>
                  <a:srgbClr val="FFFF00"/>
                </a:solidFill>
                <a:ea typeface="+mn-ea"/>
                <a:cs typeface="+mn-cs"/>
              </a:rPr>
            </a:br>
            <a:r>
              <a:rPr lang="en-US" dirty="0" smtClean="0">
                <a:solidFill>
                  <a:srgbClr val="FFFF00"/>
                </a:solidFill>
                <a:ea typeface="+mn-ea"/>
                <a:cs typeface="+mn-cs"/>
              </a:rPr>
              <a:t>Heed my fatherly advice</a:t>
            </a:r>
          </a:p>
          <a:p>
            <a:pPr marL="0" indent="0">
              <a:spcBef>
                <a:spcPct val="50000"/>
              </a:spcBef>
              <a:buFontTx/>
              <a:buNone/>
              <a:defRPr/>
            </a:pPr>
            <a:r>
              <a:rPr lang="en-US" dirty="0" smtClean="0">
                <a:solidFill>
                  <a:srgbClr val="FFFF00"/>
                </a:solidFill>
                <a:ea typeface="+mn-ea"/>
                <a:cs typeface="+mn-cs"/>
              </a:rPr>
              <a:t>Verses 5-10: Get Wisdom and Understanding</a:t>
            </a: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Chapter Four</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Verses 1-4:</a:t>
            </a:r>
            <a:br>
              <a:rPr lang="en-US" dirty="0" smtClean="0">
                <a:solidFill>
                  <a:srgbClr val="FFFF00"/>
                </a:solidFill>
                <a:ea typeface="+mn-ea"/>
                <a:cs typeface="+mn-cs"/>
              </a:rPr>
            </a:br>
            <a:r>
              <a:rPr lang="en-US" dirty="0" smtClean="0">
                <a:solidFill>
                  <a:srgbClr val="FFFF00"/>
                </a:solidFill>
                <a:ea typeface="+mn-ea"/>
                <a:cs typeface="+mn-cs"/>
              </a:rPr>
              <a:t>Heed my fatherly advice</a:t>
            </a:r>
          </a:p>
          <a:p>
            <a:pPr marL="0" indent="0">
              <a:spcBef>
                <a:spcPct val="50000"/>
              </a:spcBef>
              <a:buFontTx/>
              <a:buNone/>
              <a:defRPr/>
            </a:pPr>
            <a:r>
              <a:rPr lang="en-US" dirty="0" smtClean="0">
                <a:solidFill>
                  <a:srgbClr val="FFFF00"/>
                </a:solidFill>
                <a:ea typeface="+mn-ea"/>
                <a:cs typeface="+mn-cs"/>
              </a:rPr>
              <a:t>Verses 5-10: Get Wisdom and Understanding</a:t>
            </a:r>
          </a:p>
          <a:p>
            <a:pPr marL="0" indent="0">
              <a:spcBef>
                <a:spcPct val="50000"/>
              </a:spcBef>
              <a:buFontTx/>
              <a:buNone/>
              <a:defRPr/>
            </a:pPr>
            <a:r>
              <a:rPr lang="en-US" dirty="0" smtClean="0">
                <a:solidFill>
                  <a:srgbClr val="FFFF00"/>
                </a:solidFill>
                <a:ea typeface="+mn-ea"/>
                <a:cs typeface="+mn-cs"/>
              </a:rPr>
              <a:t>Verses 11-19: Choose the right paths in life</a:t>
            </a: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4:20-27</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ts val="1563"/>
              </a:spcBef>
              <a:buFontTx/>
              <a:buNone/>
            </a:pPr>
            <a:r>
              <a:rPr lang="en-US" smtClean="0">
                <a:solidFill>
                  <a:srgbClr val="FFFF00"/>
                </a:solidFill>
              </a:rPr>
              <a:t>My son, attend to my words; incline thine ear unto my sayings.</a:t>
            </a:r>
          </a:p>
          <a:p>
            <a:pPr marL="0" indent="0">
              <a:spcBef>
                <a:spcPts val="1563"/>
              </a:spcBef>
              <a:buFontTx/>
              <a:buNone/>
            </a:pPr>
            <a:r>
              <a:rPr lang="en-US" smtClean="0">
                <a:solidFill>
                  <a:srgbClr val="FFFF00"/>
                </a:solidFill>
              </a:rPr>
              <a:t>Let them not depart from thine eyes; keep them in the midst of thine heart.</a:t>
            </a:r>
          </a:p>
          <a:p>
            <a:pPr marL="0" indent="0">
              <a:spcBef>
                <a:spcPts val="1563"/>
              </a:spcBef>
              <a:buFontTx/>
              <a:buNone/>
            </a:pPr>
            <a:r>
              <a:rPr lang="en-US" smtClean="0">
                <a:solidFill>
                  <a:srgbClr val="FFFF00"/>
                </a:solidFill>
              </a:rPr>
              <a:t>For they are life unto those that find them, and health to all their flesh.</a:t>
            </a:r>
          </a:p>
          <a:p>
            <a:pPr marL="0" indent="0">
              <a:spcBef>
                <a:spcPts val="1563"/>
              </a:spcBef>
              <a:buFontTx/>
              <a:buNone/>
            </a:pPr>
            <a:r>
              <a:rPr lang="en-US" smtClean="0">
                <a:solidFill>
                  <a:srgbClr val="FFFF00"/>
                </a:solidFill>
              </a:rPr>
              <a:t>Keep thy heart with all diligence; for out of it are the issues of life.</a:t>
            </a:r>
          </a:p>
          <a:p>
            <a:pPr marL="0" indent="0">
              <a:spcBef>
                <a:spcPct val="50000"/>
              </a:spcBef>
              <a:buFontTx/>
              <a:buNone/>
            </a:pPr>
            <a:r>
              <a:rPr lang="en-US" sz="2400" i="1" smtClean="0"/>
              <a:t>						</a:t>
            </a:r>
          </a:p>
        </p:txBody>
      </p:sp>
    </p:spTree>
  </p:cSld>
  <p:clrMapOvr>
    <a:masterClrMapping/>
  </p:clrMapOvr>
  <p:transition spd="slow">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4:20-27</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ts val="1563"/>
              </a:spcBef>
              <a:buFontTx/>
              <a:buNone/>
            </a:pPr>
            <a:r>
              <a:rPr lang="en-US" smtClean="0">
                <a:solidFill>
                  <a:srgbClr val="FFFF00"/>
                </a:solidFill>
              </a:rPr>
              <a:t>Put away from thee a froward mouth, and perverse lips put far from thee.</a:t>
            </a:r>
          </a:p>
          <a:p>
            <a:pPr marL="0" indent="0">
              <a:spcBef>
                <a:spcPts val="1563"/>
              </a:spcBef>
              <a:buFontTx/>
              <a:buNone/>
            </a:pPr>
            <a:r>
              <a:rPr lang="en-US" smtClean="0">
                <a:solidFill>
                  <a:srgbClr val="FFFF00"/>
                </a:solidFill>
              </a:rPr>
              <a:t>Let thine eyes look right on, and let thine eyelids look straight before thee.</a:t>
            </a:r>
          </a:p>
          <a:p>
            <a:pPr marL="0" indent="0">
              <a:spcBef>
                <a:spcPts val="1563"/>
              </a:spcBef>
              <a:buFontTx/>
              <a:buNone/>
            </a:pPr>
            <a:r>
              <a:rPr lang="en-US" smtClean="0">
                <a:solidFill>
                  <a:srgbClr val="FFFF00"/>
                </a:solidFill>
              </a:rPr>
              <a:t>Ponder the path of thy feet, and let all thy ways be established.</a:t>
            </a:r>
          </a:p>
          <a:p>
            <a:pPr marL="0" indent="0">
              <a:spcBef>
                <a:spcPts val="1563"/>
              </a:spcBef>
              <a:buFontTx/>
              <a:buNone/>
            </a:pPr>
            <a:r>
              <a:rPr lang="en-US" smtClean="0">
                <a:solidFill>
                  <a:srgbClr val="FFFF00"/>
                </a:solidFill>
              </a:rPr>
              <a:t>Turn not to the right hand nor to the left: remove thy foot from evil.</a:t>
            </a:r>
          </a:p>
          <a:p>
            <a:pPr marL="0" indent="0">
              <a:spcBef>
                <a:spcPct val="50000"/>
              </a:spcBef>
              <a:buFontTx/>
              <a:buNone/>
            </a:pPr>
            <a:r>
              <a:rPr lang="en-US" sz="2400" i="1" smtClean="0"/>
              <a:t>						</a:t>
            </a:r>
          </a:p>
        </p:txBody>
      </p:sp>
    </p:spTree>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4:20-27</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ts val="1563"/>
              </a:spcBef>
              <a:buFontTx/>
              <a:buNone/>
            </a:pPr>
            <a:r>
              <a:rPr lang="en-US" smtClean="0">
                <a:solidFill>
                  <a:srgbClr val="FFFF00"/>
                </a:solidFill>
              </a:rPr>
              <a:t>My son, attend to my words; incline thine </a:t>
            </a:r>
            <a:r>
              <a:rPr lang="en-US" i="1" u="sng" smtClean="0"/>
              <a:t>ear </a:t>
            </a:r>
            <a:r>
              <a:rPr lang="en-US" smtClean="0">
                <a:solidFill>
                  <a:srgbClr val="FFFF00"/>
                </a:solidFill>
              </a:rPr>
              <a:t>unto my sayings.</a:t>
            </a:r>
          </a:p>
          <a:p>
            <a:pPr marL="0" indent="0">
              <a:spcBef>
                <a:spcPts val="1563"/>
              </a:spcBef>
              <a:buFontTx/>
              <a:buNone/>
            </a:pPr>
            <a:r>
              <a:rPr lang="en-US" smtClean="0">
                <a:solidFill>
                  <a:srgbClr val="FFFF00"/>
                </a:solidFill>
              </a:rPr>
              <a:t>Let them not depart from thine </a:t>
            </a:r>
            <a:r>
              <a:rPr lang="en-US" i="1" u="sng" smtClean="0">
                <a:solidFill>
                  <a:srgbClr val="FFFFFF"/>
                </a:solidFill>
              </a:rPr>
              <a:t>eyes</a:t>
            </a:r>
            <a:r>
              <a:rPr lang="en-US" smtClean="0">
                <a:solidFill>
                  <a:srgbClr val="FFFF00"/>
                </a:solidFill>
              </a:rPr>
              <a:t>; keep them in the midst of thine heart.</a:t>
            </a:r>
          </a:p>
          <a:p>
            <a:pPr marL="0" indent="0">
              <a:spcBef>
                <a:spcPts val="1563"/>
              </a:spcBef>
              <a:buFontTx/>
              <a:buNone/>
            </a:pPr>
            <a:r>
              <a:rPr lang="en-US" smtClean="0">
                <a:solidFill>
                  <a:srgbClr val="FFFF00"/>
                </a:solidFill>
              </a:rPr>
              <a:t>For they are life unto those that find them, and health to all their </a:t>
            </a:r>
            <a:r>
              <a:rPr lang="en-US" i="1" u="sng" smtClean="0">
                <a:solidFill>
                  <a:srgbClr val="FFFFFF"/>
                </a:solidFill>
              </a:rPr>
              <a:t>flesh</a:t>
            </a:r>
            <a:r>
              <a:rPr lang="en-US" smtClean="0">
                <a:solidFill>
                  <a:srgbClr val="FFFF00"/>
                </a:solidFill>
              </a:rPr>
              <a:t>.</a:t>
            </a:r>
          </a:p>
          <a:p>
            <a:pPr marL="0" indent="0">
              <a:spcBef>
                <a:spcPts val="1563"/>
              </a:spcBef>
              <a:buFontTx/>
              <a:buNone/>
            </a:pPr>
            <a:r>
              <a:rPr lang="en-US" smtClean="0">
                <a:solidFill>
                  <a:srgbClr val="FFFF00"/>
                </a:solidFill>
              </a:rPr>
              <a:t>Keep thy heart with all diligence; for out of it are the issues of life.</a:t>
            </a:r>
          </a:p>
          <a:p>
            <a:pPr marL="0" indent="0">
              <a:spcBef>
                <a:spcPct val="50000"/>
              </a:spcBef>
              <a:buFontTx/>
              <a:buNone/>
            </a:pPr>
            <a:r>
              <a:rPr lang="en-US" sz="2400" i="1" smtClean="0"/>
              <a:t>						</a:t>
            </a:r>
          </a:p>
        </p:txBody>
      </p:sp>
    </p:spTree>
  </p:cSld>
  <p:clrMapOvr>
    <a:masterClrMapping/>
  </p:clrMapOvr>
  <p:transition spd="slow">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4:20-27</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ts val="1563"/>
              </a:spcBef>
              <a:buFontTx/>
              <a:buNone/>
            </a:pPr>
            <a:r>
              <a:rPr lang="en-US" smtClean="0">
                <a:solidFill>
                  <a:srgbClr val="FFFF00"/>
                </a:solidFill>
              </a:rPr>
              <a:t>Put away from thee a froward </a:t>
            </a:r>
            <a:r>
              <a:rPr lang="en-US" i="1" u="sng" smtClean="0">
                <a:solidFill>
                  <a:srgbClr val="FFFFFF"/>
                </a:solidFill>
              </a:rPr>
              <a:t>mouth</a:t>
            </a:r>
            <a:r>
              <a:rPr lang="en-US" smtClean="0">
                <a:solidFill>
                  <a:srgbClr val="FFFF00"/>
                </a:solidFill>
              </a:rPr>
              <a:t>, and perverse </a:t>
            </a:r>
            <a:r>
              <a:rPr lang="en-US" i="1" u="sng" smtClean="0">
                <a:solidFill>
                  <a:srgbClr val="FFFFFF"/>
                </a:solidFill>
              </a:rPr>
              <a:t>lips </a:t>
            </a:r>
            <a:r>
              <a:rPr lang="en-US" smtClean="0">
                <a:solidFill>
                  <a:srgbClr val="FFFF00"/>
                </a:solidFill>
              </a:rPr>
              <a:t>put far from thee.</a:t>
            </a:r>
          </a:p>
          <a:p>
            <a:pPr marL="0" indent="0">
              <a:spcBef>
                <a:spcPts val="1563"/>
              </a:spcBef>
              <a:buFontTx/>
              <a:buNone/>
            </a:pPr>
            <a:r>
              <a:rPr lang="en-US" smtClean="0">
                <a:solidFill>
                  <a:srgbClr val="FFFF00"/>
                </a:solidFill>
              </a:rPr>
              <a:t>Let thine eyes look right on, and let thine </a:t>
            </a:r>
            <a:r>
              <a:rPr lang="en-US" i="1" u="sng" smtClean="0">
                <a:solidFill>
                  <a:srgbClr val="FFFFFF"/>
                </a:solidFill>
              </a:rPr>
              <a:t>eyelids </a:t>
            </a:r>
            <a:r>
              <a:rPr lang="en-US" smtClean="0">
                <a:solidFill>
                  <a:srgbClr val="FFFF00"/>
                </a:solidFill>
              </a:rPr>
              <a:t>look straight before thee.</a:t>
            </a:r>
          </a:p>
          <a:p>
            <a:pPr marL="0" indent="0">
              <a:spcBef>
                <a:spcPts val="1563"/>
              </a:spcBef>
              <a:buFontTx/>
              <a:buNone/>
            </a:pPr>
            <a:r>
              <a:rPr lang="en-US" smtClean="0">
                <a:solidFill>
                  <a:srgbClr val="FFFF00"/>
                </a:solidFill>
              </a:rPr>
              <a:t>Ponder the path of thy </a:t>
            </a:r>
            <a:r>
              <a:rPr lang="en-US" i="1" u="sng" smtClean="0">
                <a:solidFill>
                  <a:srgbClr val="FFFFFF"/>
                </a:solidFill>
              </a:rPr>
              <a:t>feet</a:t>
            </a:r>
            <a:r>
              <a:rPr lang="en-US" smtClean="0">
                <a:solidFill>
                  <a:srgbClr val="FFFF00"/>
                </a:solidFill>
              </a:rPr>
              <a:t>, and let all thy ways be established.</a:t>
            </a:r>
          </a:p>
          <a:p>
            <a:pPr marL="0" indent="0">
              <a:spcBef>
                <a:spcPts val="1563"/>
              </a:spcBef>
              <a:buFontTx/>
              <a:buNone/>
            </a:pPr>
            <a:r>
              <a:rPr lang="en-US" smtClean="0">
                <a:solidFill>
                  <a:srgbClr val="FFFF00"/>
                </a:solidFill>
              </a:rPr>
              <a:t>Turn not to the right hand nor to the left: remove thy foot from evil.</a:t>
            </a:r>
          </a:p>
          <a:p>
            <a:pPr marL="0" indent="0">
              <a:spcBef>
                <a:spcPct val="50000"/>
              </a:spcBef>
              <a:buFontTx/>
              <a:buNone/>
            </a:pPr>
            <a:r>
              <a:rPr lang="en-US" sz="2400" i="1" smtClean="0"/>
              <a:t>						</a:t>
            </a:r>
          </a:p>
        </p:txBody>
      </p:sp>
    </p:spTree>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Mom\my shared fo\Scans\Cat2.JPG"/>
          <p:cNvPicPr>
            <a:picLocks noChangeAspect="1" noChangeArrowheads="1"/>
          </p:cNvPicPr>
          <p:nvPr/>
        </p:nvPicPr>
        <p:blipFill>
          <a:blip r:embed="rId2"/>
          <a:srcRect/>
          <a:stretch>
            <a:fillRect/>
          </a:stretch>
        </p:blipFill>
        <p:spPr bwMode="auto">
          <a:xfrm>
            <a:off x="1260475" y="-53975"/>
            <a:ext cx="6623050" cy="68580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Keep thy </a:t>
            </a:r>
            <a:r>
              <a:rPr lang="en-US" i="1" u="sng" dirty="0" smtClean="0">
                <a:solidFill>
                  <a:srgbClr val="FFFFFF"/>
                </a:solidFill>
                <a:ea typeface="+mn-ea"/>
                <a:cs typeface="+mn-cs"/>
              </a:rPr>
              <a:t>heart </a:t>
            </a:r>
            <a:r>
              <a:rPr lang="en-US" dirty="0" smtClean="0">
                <a:solidFill>
                  <a:srgbClr val="FFFF00"/>
                </a:solidFill>
                <a:ea typeface="+mn-ea"/>
                <a:cs typeface="+mn-cs"/>
              </a:rPr>
              <a:t>with all diligence; for out of it are the issues of life.</a:t>
            </a:r>
          </a:p>
          <a:p>
            <a:pPr marL="0" indent="0">
              <a:spcBef>
                <a:spcPct val="50000"/>
              </a:spcBef>
              <a:buFontTx/>
              <a:buNone/>
              <a:defRPr/>
            </a:pPr>
            <a:endParaRPr lang="en-US" dirty="0" smtClean="0">
              <a:solidFill>
                <a:srgbClr val="FFFF00"/>
              </a:solidFill>
              <a:ea typeface="+mn-ea"/>
              <a:cs typeface="+mn-cs"/>
            </a:endParaRPr>
          </a:p>
          <a:p>
            <a:pPr marL="0" indent="0">
              <a:spcBef>
                <a:spcPct val="50000"/>
              </a:spcBef>
              <a:buFontTx/>
              <a:buNone/>
              <a:defRPr/>
            </a:pPr>
            <a:r>
              <a:rPr lang="en-US" dirty="0" smtClean="0">
                <a:solidFill>
                  <a:srgbClr val="FFFF00"/>
                </a:solidFill>
                <a:ea typeface="+mn-ea"/>
                <a:cs typeface="+mn-cs"/>
              </a:rPr>
              <a:t>As a man </a:t>
            </a:r>
            <a:r>
              <a:rPr lang="en-US" dirty="0" err="1" smtClean="0">
                <a:solidFill>
                  <a:srgbClr val="FFFF00"/>
                </a:solidFill>
                <a:ea typeface="+mn-ea"/>
                <a:cs typeface="+mn-cs"/>
              </a:rPr>
              <a:t>thinketh</a:t>
            </a:r>
            <a:r>
              <a:rPr lang="en-US" dirty="0" smtClean="0">
                <a:solidFill>
                  <a:srgbClr val="FFFF00"/>
                </a:solidFill>
                <a:ea typeface="+mn-ea"/>
                <a:cs typeface="+mn-cs"/>
              </a:rPr>
              <a:t> in his heart, </a:t>
            </a:r>
            <a:br>
              <a:rPr lang="en-US" dirty="0" smtClean="0">
                <a:solidFill>
                  <a:srgbClr val="FFFF00"/>
                </a:solidFill>
                <a:ea typeface="+mn-ea"/>
                <a:cs typeface="+mn-cs"/>
              </a:rPr>
            </a:br>
            <a:r>
              <a:rPr lang="en-US" dirty="0" smtClean="0">
                <a:solidFill>
                  <a:srgbClr val="FFFF00"/>
                </a:solidFill>
                <a:ea typeface="+mn-ea"/>
                <a:cs typeface="+mn-cs"/>
              </a:rPr>
              <a:t>so is he.</a:t>
            </a:r>
          </a:p>
          <a:p>
            <a:pPr marL="0" indent="0">
              <a:spcBef>
                <a:spcPct val="50000"/>
              </a:spcBef>
              <a:buFontTx/>
              <a:buNone/>
              <a:defRPr/>
            </a:pPr>
            <a:r>
              <a:rPr lang="en-US" dirty="0" smtClean="0">
                <a:solidFill>
                  <a:srgbClr val="FFFF00"/>
                </a:solidFill>
                <a:ea typeface="+mn-ea"/>
                <a:cs typeface="+mn-cs"/>
              </a:rPr>
              <a:t>					</a:t>
            </a:r>
            <a:r>
              <a:rPr lang="en-US" sz="3200" b="0" i="1" dirty="0" smtClean="0">
                <a:solidFill>
                  <a:srgbClr val="FFFF00"/>
                </a:solidFill>
                <a:ea typeface="+mn-ea"/>
                <a:cs typeface="+mn-cs"/>
              </a:rPr>
              <a:t>Proverbs 23:7 </a:t>
            </a: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Mom\my shared fo\Scans\Cat4.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0" y="0"/>
            <a:ext cx="9144000" cy="1503363"/>
          </a:xfrm>
        </p:spPr>
        <p:txBody>
          <a:bodyPr/>
          <a:lstStyle/>
          <a:p>
            <a:r>
              <a:rPr lang="en-US" sz="4800" smtClean="0">
                <a:solidFill>
                  <a:srgbClr val="FFFF00"/>
                </a:solidFill>
              </a:rPr>
              <a:t>Satan’s Strategies</a:t>
            </a:r>
            <a:endParaRPr lang="en-US" smtClean="0">
              <a:solidFill>
                <a:srgbClr val="FFFF00"/>
              </a:solidFill>
            </a:endParaRPr>
          </a:p>
        </p:txBody>
      </p:sp>
      <p:sp>
        <p:nvSpPr>
          <p:cNvPr id="490499" name="Rectangle 3"/>
          <p:cNvSpPr>
            <a:spLocks noGrp="1" noChangeArrowheads="1"/>
          </p:cNvSpPr>
          <p:nvPr>
            <p:ph type="body" idx="1"/>
          </p:nvPr>
        </p:nvSpPr>
        <p:spPr>
          <a:xfrm>
            <a:off x="571500" y="1935163"/>
            <a:ext cx="8221663" cy="2479675"/>
          </a:xfrm>
        </p:spPr>
        <p:txBody>
          <a:bodyPr/>
          <a:lstStyle/>
          <a:p>
            <a:pPr marL="0" indent="0">
              <a:buFontTx/>
              <a:buNone/>
            </a:pPr>
            <a:r>
              <a:rPr lang="en-US" smtClean="0">
                <a:solidFill>
                  <a:srgbClr val="FFFF00"/>
                </a:solidFill>
              </a:rPr>
              <a:t>1. Confusion		</a:t>
            </a:r>
          </a:p>
          <a:p>
            <a:pPr marL="0" indent="0">
              <a:buFontTx/>
              <a:buNone/>
            </a:pPr>
            <a:r>
              <a:rPr lang="en-US" smtClean="0">
                <a:solidFill>
                  <a:srgbClr val="FFFF00"/>
                </a:solidFill>
              </a:rPr>
              <a:t>	“I’m Part of You”</a:t>
            </a:r>
          </a:p>
          <a:p>
            <a:pPr marL="0" indent="0">
              <a:buFontTx/>
              <a:buNone/>
            </a:pPr>
            <a:r>
              <a:rPr lang="en-US" smtClean="0">
                <a:solidFill>
                  <a:srgbClr val="FFFF00"/>
                </a:solidFill>
              </a:rPr>
              <a:t>	“I’m Already Reckoned Dead”</a:t>
            </a:r>
          </a:p>
          <a:p>
            <a:pPr marL="0" indent="0">
              <a:buFontTx/>
              <a:buNone/>
            </a:pPr>
            <a:r>
              <a:rPr lang="en-US" smtClean="0">
                <a:solidFill>
                  <a:srgbClr val="FFFF00"/>
                </a:solidFill>
              </a:rPr>
              <a:t>	“The War is Over – Stop Fighting”</a:t>
            </a:r>
            <a:br>
              <a:rPr lang="en-US" smtClean="0">
                <a:solidFill>
                  <a:srgbClr val="FFFF00"/>
                </a:solidFill>
              </a:rPr>
            </a:br>
            <a:r>
              <a:rPr lang="en-US" smtClean="0">
                <a:solidFill>
                  <a:srgbClr val="FFFF00"/>
                </a:solidFill>
              </a:rPr>
              <a:t>	</a:t>
            </a:r>
            <a:br>
              <a:rPr lang="en-US" smtClean="0">
                <a:solidFill>
                  <a:srgbClr val="FFFF00"/>
                </a:solidFill>
              </a:rPr>
            </a:br>
            <a:r>
              <a:rPr lang="en-US" smtClean="0">
                <a:solidFill>
                  <a:srgbClr val="FFFF00"/>
                </a:solidFill>
              </a:rPr>
              <a:t>2. Contamination</a:t>
            </a:r>
            <a:r>
              <a:rPr lang="en-US" sz="3300" smtClean="0">
                <a:solidFill>
                  <a:srgbClr val="FFFF00"/>
                </a:solidFill>
              </a:rPr>
              <a:t>					     </a:t>
            </a:r>
            <a:r>
              <a:rPr lang="en-US" sz="2900" i="1" smtClean="0">
                <a:solidFill>
                  <a:srgbClr val="FFFF00"/>
                </a:solidFill>
              </a:rPr>
              <a:t> </a:t>
            </a:r>
            <a:endParaRPr lang="en-US" smtClean="0">
              <a:solidFill>
                <a:srgbClr val="FFFF00"/>
              </a:solidFill>
            </a:endParaRPr>
          </a:p>
        </p:txBody>
      </p:sp>
    </p:spTree>
  </p:cSld>
  <p:clrMapOvr>
    <a:masterClrMapping/>
  </p:clrMapOvr>
  <p:transition spd="slow">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1503363"/>
          </a:xfrm>
        </p:spPr>
        <p:txBody>
          <a:bodyPr/>
          <a:lstStyle/>
          <a:p>
            <a:r>
              <a:rPr lang="en-US" sz="4800" smtClean="0">
                <a:solidFill>
                  <a:srgbClr val="FFFF00"/>
                </a:solidFill>
              </a:rPr>
              <a:t>Worldly Sayings</a:t>
            </a:r>
            <a:endParaRPr lang="en-US" smtClean="0">
              <a:solidFill>
                <a:srgbClr val="FFFF00"/>
              </a:solidFill>
            </a:endParaRPr>
          </a:p>
        </p:txBody>
      </p:sp>
      <p:sp>
        <p:nvSpPr>
          <p:cNvPr id="479235" name="Rectangle 3"/>
          <p:cNvSpPr>
            <a:spLocks noGrp="1" noChangeArrowheads="1"/>
          </p:cNvSpPr>
          <p:nvPr>
            <p:ph type="body" idx="1"/>
          </p:nvPr>
        </p:nvSpPr>
        <p:spPr>
          <a:xfrm>
            <a:off x="644525" y="1409700"/>
            <a:ext cx="8221663" cy="2479675"/>
          </a:xfrm>
        </p:spPr>
        <p:txBody>
          <a:bodyPr/>
          <a:lstStyle/>
          <a:p>
            <a:pPr marL="514350" indent="-514350">
              <a:buFontTx/>
              <a:buNone/>
            </a:pPr>
            <a:r>
              <a:rPr lang="en-US" sz="3300" smtClean="0">
                <a:solidFill>
                  <a:srgbClr val="FFFF00"/>
                </a:solidFill>
              </a:rPr>
              <a:t>“A Man is as a man does”</a:t>
            </a:r>
          </a:p>
          <a:p>
            <a:pPr marL="514350" indent="-514350">
              <a:buFontTx/>
              <a:buNone/>
            </a:pPr>
            <a:r>
              <a:rPr lang="en-US" sz="3300" smtClean="0">
                <a:solidFill>
                  <a:srgbClr val="FFFF00"/>
                </a:solidFill>
              </a:rPr>
              <a:t>	</a:t>
            </a:r>
          </a:p>
          <a:p>
            <a:pPr marL="514350" indent="-514350">
              <a:buFontTx/>
              <a:buNone/>
            </a:pPr>
            <a:r>
              <a:rPr lang="en-US" sz="3300" smtClean="0"/>
              <a:t>						     </a:t>
            </a:r>
            <a:r>
              <a:rPr lang="en-US" sz="2900" i="1" smtClean="0"/>
              <a:t> </a:t>
            </a:r>
            <a:endParaRPr lang="en-US" smtClean="0"/>
          </a:p>
        </p:txBody>
      </p:sp>
    </p:spTree>
  </p:cSld>
  <p:clrMapOvr>
    <a:masterClrMapping/>
  </p:clrMapOvr>
  <p:transition spd="slow">
    <p:split orient="vert"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1503363"/>
          </a:xfrm>
        </p:spPr>
        <p:txBody>
          <a:bodyPr/>
          <a:lstStyle/>
          <a:p>
            <a:r>
              <a:rPr lang="en-US" sz="4800" smtClean="0">
                <a:solidFill>
                  <a:srgbClr val="FFFF00"/>
                </a:solidFill>
              </a:rPr>
              <a:t>Worldly Sayings</a:t>
            </a:r>
            <a:endParaRPr lang="en-US" smtClean="0">
              <a:solidFill>
                <a:srgbClr val="FFFF00"/>
              </a:solidFill>
            </a:endParaRPr>
          </a:p>
        </p:txBody>
      </p:sp>
      <p:sp>
        <p:nvSpPr>
          <p:cNvPr id="479235" name="Rectangle 3"/>
          <p:cNvSpPr>
            <a:spLocks noGrp="1" noChangeArrowheads="1"/>
          </p:cNvSpPr>
          <p:nvPr>
            <p:ph type="body" idx="1"/>
          </p:nvPr>
        </p:nvSpPr>
        <p:spPr>
          <a:xfrm>
            <a:off x="644525" y="1409700"/>
            <a:ext cx="8221663" cy="2479675"/>
          </a:xfrm>
        </p:spPr>
        <p:txBody>
          <a:bodyPr/>
          <a:lstStyle/>
          <a:p>
            <a:pPr marL="514350" indent="-514350">
              <a:buFontTx/>
              <a:buNone/>
            </a:pPr>
            <a:r>
              <a:rPr lang="en-US" sz="3300" smtClean="0">
                <a:solidFill>
                  <a:srgbClr val="FFFF00"/>
                </a:solidFill>
              </a:rPr>
              <a:t>“A Man is as a man does”</a:t>
            </a:r>
          </a:p>
          <a:p>
            <a:pPr marL="514350" indent="-514350">
              <a:buFontTx/>
              <a:buNone/>
            </a:pPr>
            <a:r>
              <a:rPr lang="en-US" sz="3300" i="1" smtClean="0">
                <a:solidFill>
                  <a:srgbClr val="FFFF00"/>
                </a:solidFill>
              </a:rPr>
              <a:t>	. . . You are what you do</a:t>
            </a:r>
          </a:p>
          <a:p>
            <a:pPr marL="514350" indent="-514350">
              <a:buFontTx/>
              <a:buNone/>
            </a:pPr>
            <a:r>
              <a:rPr lang="en-US" sz="3300" smtClean="0">
                <a:solidFill>
                  <a:srgbClr val="FFFF00"/>
                </a:solidFill>
              </a:rPr>
              <a:t>	</a:t>
            </a:r>
          </a:p>
          <a:p>
            <a:pPr marL="514350" indent="-514350">
              <a:buFontTx/>
              <a:buNone/>
            </a:pP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1503363"/>
          </a:xfrm>
        </p:spPr>
        <p:txBody>
          <a:bodyPr/>
          <a:lstStyle/>
          <a:p>
            <a:r>
              <a:rPr lang="en-US" sz="4800" smtClean="0">
                <a:solidFill>
                  <a:srgbClr val="FFFF00"/>
                </a:solidFill>
              </a:rPr>
              <a:t>Worldly Sayings</a:t>
            </a:r>
            <a:endParaRPr lang="en-US" smtClean="0">
              <a:solidFill>
                <a:srgbClr val="FFFF00"/>
              </a:solidFill>
            </a:endParaRPr>
          </a:p>
        </p:txBody>
      </p:sp>
      <p:sp>
        <p:nvSpPr>
          <p:cNvPr id="479235" name="Rectangle 3"/>
          <p:cNvSpPr>
            <a:spLocks noGrp="1" noChangeArrowheads="1"/>
          </p:cNvSpPr>
          <p:nvPr>
            <p:ph type="body" idx="1"/>
          </p:nvPr>
        </p:nvSpPr>
        <p:spPr>
          <a:xfrm>
            <a:off x="644525" y="1409700"/>
            <a:ext cx="8221663" cy="2479675"/>
          </a:xfrm>
        </p:spPr>
        <p:txBody>
          <a:bodyPr/>
          <a:lstStyle/>
          <a:p>
            <a:pPr marL="514350" indent="-514350">
              <a:buFontTx/>
              <a:buNone/>
            </a:pPr>
            <a:r>
              <a:rPr lang="en-US" sz="3300" smtClean="0">
                <a:solidFill>
                  <a:srgbClr val="FFFF00"/>
                </a:solidFill>
              </a:rPr>
              <a:t>“A Man is as a man does”</a:t>
            </a:r>
          </a:p>
          <a:p>
            <a:pPr marL="514350" indent="-514350">
              <a:buFontTx/>
              <a:buNone/>
            </a:pPr>
            <a:r>
              <a:rPr lang="en-US" sz="3300" i="1" smtClean="0">
                <a:solidFill>
                  <a:srgbClr val="FFFF00"/>
                </a:solidFill>
              </a:rPr>
              <a:t>	. . . You are what you do</a:t>
            </a:r>
          </a:p>
          <a:p>
            <a:pPr marL="514350" indent="-514350">
              <a:buFontTx/>
              <a:buNone/>
            </a:pPr>
            <a:r>
              <a:rPr lang="en-US" sz="3300" smtClean="0">
                <a:solidFill>
                  <a:srgbClr val="FFFF00"/>
                </a:solidFill>
              </a:rPr>
              <a:t>	</a:t>
            </a:r>
          </a:p>
          <a:p>
            <a:pPr marL="514350" indent="-514350">
              <a:buFontTx/>
              <a:buNone/>
            </a:pPr>
            <a:r>
              <a:rPr lang="en-US" sz="3300" smtClean="0">
                <a:solidFill>
                  <a:srgbClr val="FFFF00"/>
                </a:solidFill>
              </a:rPr>
              <a:t>“You are what you eat”</a:t>
            </a:r>
          </a:p>
          <a:p>
            <a:pPr marL="514350" indent="-514350">
              <a:buFontTx/>
              <a:buNone/>
            </a:pPr>
            <a:r>
              <a:rPr lang="en-US" sz="3300" i="1" smtClean="0">
                <a:solidFill>
                  <a:srgbClr val="FFFF00"/>
                </a:solidFill>
              </a:rPr>
              <a:t>   </a:t>
            </a:r>
          </a:p>
          <a:p>
            <a:pPr marL="514350" indent="-514350">
              <a:buFontTx/>
              <a:buNone/>
            </a:pPr>
            <a:endParaRPr lang="en-US" sz="3300" smtClean="0">
              <a:solidFill>
                <a:srgbClr val="FFFF00"/>
              </a:solidFill>
            </a:endParaRPr>
          </a:p>
          <a:p>
            <a:pPr marL="514350" indent="-514350">
              <a:buFontTx/>
              <a:buNone/>
            </a:pP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1503363"/>
          </a:xfrm>
        </p:spPr>
        <p:txBody>
          <a:bodyPr/>
          <a:lstStyle/>
          <a:p>
            <a:r>
              <a:rPr lang="en-US" sz="4800" smtClean="0">
                <a:solidFill>
                  <a:srgbClr val="FFFF00"/>
                </a:solidFill>
              </a:rPr>
              <a:t>Worldly Sayings</a:t>
            </a:r>
            <a:endParaRPr lang="en-US" smtClean="0">
              <a:solidFill>
                <a:srgbClr val="FFFF00"/>
              </a:solidFill>
            </a:endParaRPr>
          </a:p>
        </p:txBody>
      </p:sp>
      <p:sp>
        <p:nvSpPr>
          <p:cNvPr id="479235" name="Rectangle 3"/>
          <p:cNvSpPr>
            <a:spLocks noGrp="1" noChangeArrowheads="1"/>
          </p:cNvSpPr>
          <p:nvPr>
            <p:ph type="body" idx="1"/>
          </p:nvPr>
        </p:nvSpPr>
        <p:spPr>
          <a:xfrm>
            <a:off x="644525" y="1409700"/>
            <a:ext cx="8221663" cy="2479675"/>
          </a:xfrm>
        </p:spPr>
        <p:txBody>
          <a:bodyPr/>
          <a:lstStyle/>
          <a:p>
            <a:pPr marL="514350" indent="-514350">
              <a:buFontTx/>
              <a:buNone/>
            </a:pPr>
            <a:r>
              <a:rPr lang="en-US" sz="3300" smtClean="0">
                <a:solidFill>
                  <a:srgbClr val="FFFF00"/>
                </a:solidFill>
              </a:rPr>
              <a:t>“A Man is as a man does”</a:t>
            </a:r>
          </a:p>
          <a:p>
            <a:pPr marL="514350" indent="-514350">
              <a:buFontTx/>
              <a:buNone/>
            </a:pPr>
            <a:r>
              <a:rPr lang="en-US" sz="3300" i="1" smtClean="0">
                <a:solidFill>
                  <a:srgbClr val="FFFF00"/>
                </a:solidFill>
              </a:rPr>
              <a:t>	. . . You are what you do</a:t>
            </a:r>
          </a:p>
          <a:p>
            <a:pPr marL="514350" indent="-514350">
              <a:buFontTx/>
              <a:buNone/>
            </a:pPr>
            <a:r>
              <a:rPr lang="en-US" sz="3300" smtClean="0">
                <a:solidFill>
                  <a:srgbClr val="FFFF00"/>
                </a:solidFill>
              </a:rPr>
              <a:t>	</a:t>
            </a:r>
          </a:p>
          <a:p>
            <a:pPr marL="514350" indent="-514350">
              <a:buFontTx/>
              <a:buNone/>
            </a:pPr>
            <a:r>
              <a:rPr lang="en-US" sz="3300" smtClean="0">
                <a:solidFill>
                  <a:srgbClr val="FFFF00"/>
                </a:solidFill>
              </a:rPr>
              <a:t>“You are what you eat”</a:t>
            </a:r>
          </a:p>
          <a:p>
            <a:pPr marL="514350" indent="-514350">
              <a:buFontTx/>
              <a:buNone/>
            </a:pPr>
            <a:r>
              <a:rPr lang="en-US" sz="3300" i="1" smtClean="0">
                <a:solidFill>
                  <a:srgbClr val="FFFF00"/>
                </a:solidFill>
              </a:rPr>
              <a:t>   . . . You are what you think!</a:t>
            </a:r>
          </a:p>
          <a:p>
            <a:pPr marL="514350" indent="-514350">
              <a:buFontTx/>
              <a:buNone/>
            </a:pPr>
            <a:endParaRPr lang="en-US" sz="3300" smtClean="0">
              <a:solidFill>
                <a:srgbClr val="FFFF00"/>
              </a:solidFill>
            </a:endParaRPr>
          </a:p>
          <a:p>
            <a:pPr marL="514350" indent="-514350">
              <a:buFontTx/>
              <a:buNone/>
            </a:pP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1503363"/>
          </a:xfrm>
        </p:spPr>
        <p:txBody>
          <a:bodyPr/>
          <a:lstStyle/>
          <a:p>
            <a:r>
              <a:rPr lang="en-US" sz="4800" smtClean="0">
                <a:solidFill>
                  <a:srgbClr val="FFFF00"/>
                </a:solidFill>
              </a:rPr>
              <a:t>Worldly Sayings</a:t>
            </a:r>
            <a:endParaRPr lang="en-US" smtClean="0">
              <a:solidFill>
                <a:srgbClr val="FFFF00"/>
              </a:solidFill>
            </a:endParaRPr>
          </a:p>
        </p:txBody>
      </p:sp>
      <p:sp>
        <p:nvSpPr>
          <p:cNvPr id="479235" name="Rectangle 3"/>
          <p:cNvSpPr>
            <a:spLocks noGrp="1" noChangeArrowheads="1"/>
          </p:cNvSpPr>
          <p:nvPr>
            <p:ph type="body" idx="1"/>
          </p:nvPr>
        </p:nvSpPr>
        <p:spPr>
          <a:xfrm>
            <a:off x="644525" y="1409700"/>
            <a:ext cx="8221663" cy="2479675"/>
          </a:xfrm>
        </p:spPr>
        <p:txBody>
          <a:bodyPr/>
          <a:lstStyle/>
          <a:p>
            <a:pPr marL="514350" indent="-514350">
              <a:buFontTx/>
              <a:buNone/>
            </a:pPr>
            <a:r>
              <a:rPr lang="en-US" sz="3300" smtClean="0">
                <a:solidFill>
                  <a:srgbClr val="FFFF00"/>
                </a:solidFill>
              </a:rPr>
              <a:t>“A Man is as a man does”</a:t>
            </a:r>
          </a:p>
          <a:p>
            <a:pPr marL="514350" indent="-514350">
              <a:buFontTx/>
              <a:buNone/>
            </a:pPr>
            <a:r>
              <a:rPr lang="en-US" sz="3300" i="1" smtClean="0">
                <a:solidFill>
                  <a:srgbClr val="FFFF00"/>
                </a:solidFill>
              </a:rPr>
              <a:t>	. . . You are what you do</a:t>
            </a:r>
          </a:p>
          <a:p>
            <a:pPr marL="514350" indent="-514350">
              <a:buFontTx/>
              <a:buNone/>
            </a:pPr>
            <a:r>
              <a:rPr lang="en-US" sz="3300" smtClean="0">
                <a:solidFill>
                  <a:srgbClr val="FFFF00"/>
                </a:solidFill>
              </a:rPr>
              <a:t>	</a:t>
            </a:r>
          </a:p>
          <a:p>
            <a:pPr marL="514350" indent="-514350">
              <a:buFontTx/>
              <a:buNone/>
            </a:pPr>
            <a:r>
              <a:rPr lang="en-US" sz="3300" smtClean="0">
                <a:solidFill>
                  <a:srgbClr val="FFFF00"/>
                </a:solidFill>
              </a:rPr>
              <a:t>“You are what you eat”</a:t>
            </a:r>
          </a:p>
          <a:p>
            <a:pPr marL="514350" indent="-514350">
              <a:buFontTx/>
              <a:buNone/>
            </a:pPr>
            <a:r>
              <a:rPr lang="en-US" sz="3300" i="1" smtClean="0">
                <a:solidFill>
                  <a:srgbClr val="FFFF00"/>
                </a:solidFill>
              </a:rPr>
              <a:t>   . . . You are what you think!</a:t>
            </a:r>
          </a:p>
          <a:p>
            <a:pPr marL="514350" indent="-514350">
              <a:buFontTx/>
              <a:buNone/>
            </a:pPr>
            <a:endParaRPr lang="en-US" sz="3300" smtClean="0">
              <a:solidFill>
                <a:srgbClr val="FFFF00"/>
              </a:solidFill>
            </a:endParaRPr>
          </a:p>
          <a:p>
            <a:pPr marL="514350" indent="-514350">
              <a:buFontTx/>
              <a:buNone/>
            </a:pPr>
            <a:r>
              <a:rPr lang="en-US" sz="3300" smtClean="0">
                <a:solidFill>
                  <a:srgbClr val="FFFF00"/>
                </a:solidFill>
              </a:rPr>
              <a:t>“It’s All In Your Head”</a:t>
            </a:r>
          </a:p>
          <a:p>
            <a:pPr marL="514350" indent="-514350">
              <a:buFontTx/>
              <a:buNone/>
            </a:pPr>
            <a:r>
              <a:rPr lang="en-US" sz="3300" smtClean="0">
                <a:solidFill>
                  <a:srgbClr val="FFFF00"/>
                </a:solidFill>
              </a:rPr>
              <a:t>   </a:t>
            </a:r>
            <a:endParaRPr lang="en-US" sz="3300" i="1" smtClean="0">
              <a:solidFill>
                <a:srgbClr val="FFFF00"/>
              </a:solidFill>
            </a:endParaRPr>
          </a:p>
          <a:p>
            <a:pPr marL="514350" indent="-514350">
              <a:buFontTx/>
              <a:buNone/>
            </a:pP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1503363"/>
          </a:xfrm>
        </p:spPr>
        <p:txBody>
          <a:bodyPr/>
          <a:lstStyle/>
          <a:p>
            <a:r>
              <a:rPr lang="en-US" sz="4800" smtClean="0">
                <a:solidFill>
                  <a:srgbClr val="FFFF00"/>
                </a:solidFill>
              </a:rPr>
              <a:t>Worldly Sayings</a:t>
            </a:r>
            <a:endParaRPr lang="en-US" smtClean="0">
              <a:solidFill>
                <a:srgbClr val="FFFF00"/>
              </a:solidFill>
            </a:endParaRPr>
          </a:p>
        </p:txBody>
      </p:sp>
      <p:sp>
        <p:nvSpPr>
          <p:cNvPr id="479235" name="Rectangle 3"/>
          <p:cNvSpPr>
            <a:spLocks noGrp="1" noChangeArrowheads="1"/>
          </p:cNvSpPr>
          <p:nvPr>
            <p:ph type="body" idx="1"/>
          </p:nvPr>
        </p:nvSpPr>
        <p:spPr>
          <a:xfrm>
            <a:off x="644525" y="1409700"/>
            <a:ext cx="8221663" cy="2479675"/>
          </a:xfrm>
        </p:spPr>
        <p:txBody>
          <a:bodyPr/>
          <a:lstStyle/>
          <a:p>
            <a:pPr marL="514350" indent="-514350">
              <a:buFontTx/>
              <a:buNone/>
            </a:pPr>
            <a:r>
              <a:rPr lang="en-US" sz="3300" smtClean="0">
                <a:solidFill>
                  <a:srgbClr val="FFFF00"/>
                </a:solidFill>
              </a:rPr>
              <a:t>“A Man is as a man does”</a:t>
            </a:r>
          </a:p>
          <a:p>
            <a:pPr marL="514350" indent="-514350">
              <a:buFontTx/>
              <a:buNone/>
            </a:pPr>
            <a:r>
              <a:rPr lang="en-US" sz="3300" i="1" smtClean="0">
                <a:solidFill>
                  <a:srgbClr val="FFFF00"/>
                </a:solidFill>
              </a:rPr>
              <a:t>	. . . You are what you do</a:t>
            </a:r>
          </a:p>
          <a:p>
            <a:pPr marL="514350" indent="-514350">
              <a:buFontTx/>
              <a:buNone/>
            </a:pPr>
            <a:r>
              <a:rPr lang="en-US" sz="3300" smtClean="0">
                <a:solidFill>
                  <a:srgbClr val="FFFF00"/>
                </a:solidFill>
              </a:rPr>
              <a:t>	</a:t>
            </a:r>
          </a:p>
          <a:p>
            <a:pPr marL="514350" indent="-514350">
              <a:buFontTx/>
              <a:buNone/>
            </a:pPr>
            <a:r>
              <a:rPr lang="en-US" sz="3300" smtClean="0">
                <a:solidFill>
                  <a:srgbClr val="FFFF00"/>
                </a:solidFill>
              </a:rPr>
              <a:t>“You are what you eat”</a:t>
            </a:r>
          </a:p>
          <a:p>
            <a:pPr marL="514350" indent="-514350">
              <a:buFontTx/>
              <a:buNone/>
            </a:pPr>
            <a:r>
              <a:rPr lang="en-US" sz="3300" i="1" smtClean="0">
                <a:solidFill>
                  <a:srgbClr val="FFFF00"/>
                </a:solidFill>
              </a:rPr>
              <a:t>   . . . You are what you think!</a:t>
            </a:r>
          </a:p>
          <a:p>
            <a:pPr marL="514350" indent="-514350">
              <a:buFontTx/>
              <a:buNone/>
            </a:pPr>
            <a:endParaRPr lang="en-US" sz="3300" smtClean="0">
              <a:solidFill>
                <a:srgbClr val="FFFF00"/>
              </a:solidFill>
            </a:endParaRPr>
          </a:p>
          <a:p>
            <a:pPr marL="514350" indent="-514350">
              <a:buFontTx/>
              <a:buNone/>
            </a:pPr>
            <a:r>
              <a:rPr lang="en-US" sz="3300" smtClean="0">
                <a:solidFill>
                  <a:srgbClr val="FFFF00"/>
                </a:solidFill>
              </a:rPr>
              <a:t>“It’s All In Your Head”</a:t>
            </a:r>
          </a:p>
          <a:p>
            <a:pPr marL="514350" indent="-514350">
              <a:buFontTx/>
              <a:buNone/>
            </a:pPr>
            <a:r>
              <a:rPr lang="en-US" sz="3300" smtClean="0">
                <a:solidFill>
                  <a:srgbClr val="FFFF00"/>
                </a:solidFill>
              </a:rPr>
              <a:t>   </a:t>
            </a:r>
            <a:r>
              <a:rPr lang="en-US" sz="3300" i="1" smtClean="0">
                <a:solidFill>
                  <a:srgbClr val="FFFF00"/>
                </a:solidFill>
              </a:rPr>
              <a:t>. . . The Battle of the New Creature!</a:t>
            </a:r>
          </a:p>
          <a:p>
            <a:pPr marL="514350" indent="-514350">
              <a:buFontTx/>
              <a:buNone/>
            </a:pPr>
            <a:r>
              <a:rPr lang="en-US" sz="3300" smtClean="0"/>
              <a:t>						     </a:t>
            </a:r>
            <a:r>
              <a:rPr lang="en-US" sz="2900" i="1" smtClean="0"/>
              <a:t> </a:t>
            </a:r>
            <a:endParaRPr lang="en-US" smtClean="0"/>
          </a:p>
        </p:txBody>
      </p:sp>
    </p:spTree>
  </p:cSld>
  <p:clrMapOvr>
    <a:masterClrMapping/>
  </p:clrMapOvr>
  <p:transition spd="slow">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Convention Theme Text</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defRPr/>
            </a:pPr>
            <a:r>
              <a:rPr lang="en-US" dirty="0" smtClean="0">
                <a:solidFill>
                  <a:srgbClr val="FFFF00"/>
                </a:solidFill>
                <a:ea typeface="+mn-ea"/>
                <a:cs typeface="+mn-cs"/>
              </a:rPr>
              <a:t>Keep thy heart with all diligence; for out of it are the issues of life.</a:t>
            </a:r>
          </a:p>
          <a:p>
            <a:pPr marL="0" indent="0">
              <a:spcBef>
                <a:spcPct val="50000"/>
              </a:spcBef>
              <a:buFontTx/>
              <a:buNone/>
              <a:defRPr/>
            </a:pPr>
            <a:r>
              <a:rPr lang="en-US" dirty="0" smtClean="0">
                <a:solidFill>
                  <a:srgbClr val="FFFF00"/>
                </a:solidFill>
                <a:ea typeface="+mn-ea"/>
                <a:cs typeface="+mn-cs"/>
              </a:rPr>
              <a:t>					   </a:t>
            </a:r>
            <a:r>
              <a:rPr lang="en-US" b="0" i="1" dirty="0" smtClean="0">
                <a:solidFill>
                  <a:srgbClr val="FFFF00"/>
                </a:solidFill>
                <a:ea typeface="+mn-ea"/>
                <a:cs typeface="+mn-cs"/>
              </a:rPr>
              <a:t>Proverbs 4:23</a:t>
            </a:r>
          </a:p>
          <a:p>
            <a:pPr marL="0" indent="0">
              <a:spcBef>
                <a:spcPct val="50000"/>
              </a:spcBef>
              <a:buFontTx/>
              <a:buNone/>
              <a:defRPr/>
            </a:pPr>
            <a:r>
              <a:rPr lang="en-US" sz="2400" i="1" dirty="0" smtClean="0">
                <a:ea typeface="+mn-ea"/>
                <a:cs typeface="+mn-cs"/>
              </a:rPr>
              <a:t>						</a:t>
            </a:r>
          </a:p>
        </p:txBody>
      </p:sp>
    </p:spTree>
  </p:cSld>
  <p:clrMapOvr>
    <a:masterClrMapping/>
  </p:clrMapOvr>
  <p:transition spd="slow">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type="body" idx="1"/>
          </p:nvPr>
        </p:nvSpPr>
        <p:spPr>
          <a:xfrm>
            <a:off x="363538" y="1219200"/>
            <a:ext cx="8780462" cy="4114800"/>
          </a:xfrm>
        </p:spPr>
        <p:txBody>
          <a:bodyPr/>
          <a:lstStyle/>
          <a:p>
            <a:pPr marL="0" algn="ctr">
              <a:buFontTx/>
              <a:buNone/>
            </a:pPr>
            <a:r>
              <a:rPr lang="en-US" sz="5600" i="1" smtClean="0"/>
              <a:t>WIN YOUR CROWN!</a:t>
            </a:r>
          </a:p>
          <a:p>
            <a:pPr marL="0"/>
            <a:endParaRPr lang="en-US" i="1" smtClean="0"/>
          </a:p>
          <a:p>
            <a:pPr marL="0"/>
            <a:endParaRPr lang="en-US" i="1" smtClean="0"/>
          </a:p>
          <a:p>
            <a:pPr marL="0"/>
            <a:endParaRPr lang="en-US" i="1" smtClean="0"/>
          </a:p>
          <a:p>
            <a:pPr marL="0"/>
            <a:endParaRPr lang="en-US" i="1" smtClean="0"/>
          </a:p>
          <a:p>
            <a:pPr marL="0"/>
            <a:endParaRPr lang="en-US" i="1" smtClean="0"/>
          </a:p>
          <a:p>
            <a:pPr marL="0">
              <a:buFontTx/>
              <a:buNone/>
            </a:pPr>
            <a:r>
              <a:rPr lang="en-US" i="1" smtClean="0"/>
              <a:t>	</a:t>
            </a:r>
          </a:p>
          <a:p>
            <a:pPr marL="0"/>
            <a:endParaRPr lang="en-US" sz="2800" smtClean="0"/>
          </a:p>
          <a:p>
            <a:pPr marL="0"/>
            <a:endParaRPr lang="en-US" sz="2800" smtClean="0"/>
          </a:p>
          <a:p>
            <a:pPr marL="0"/>
            <a:endParaRPr lang="en-US" sz="2800" smtClean="0"/>
          </a:p>
        </p:txBody>
      </p:sp>
      <p:pic>
        <p:nvPicPr>
          <p:cNvPr id="94211" name="Picture 3" descr="cross &amp; crown.jpg"/>
          <p:cNvPicPr>
            <a:picLocks noChangeAspect="1"/>
          </p:cNvPicPr>
          <p:nvPr/>
        </p:nvPicPr>
        <p:blipFill>
          <a:blip r:embed="rId2"/>
          <a:srcRect/>
          <a:stretch>
            <a:fillRect/>
          </a:stretch>
        </p:blipFill>
        <p:spPr bwMode="auto">
          <a:xfrm>
            <a:off x="3111500" y="2552700"/>
            <a:ext cx="2921000" cy="27813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pPr>
            <a:r>
              <a:rPr lang="en-US" smtClean="0">
                <a:solidFill>
                  <a:srgbClr val="FFFF00"/>
                </a:solidFill>
              </a:rPr>
              <a:t>Keep thy heart with all </a:t>
            </a:r>
            <a:r>
              <a:rPr lang="en-US" i="1" u="sng" smtClean="0"/>
              <a:t>diligence</a:t>
            </a:r>
            <a:r>
              <a:rPr lang="en-US" smtClean="0">
                <a:solidFill>
                  <a:srgbClr val="FFFF00"/>
                </a:solidFill>
              </a:rPr>
              <a:t>; for out of it are the issues of life.</a:t>
            </a:r>
          </a:p>
          <a:p>
            <a:pPr marL="0" indent="0">
              <a:spcBef>
                <a:spcPct val="50000"/>
              </a:spcBef>
              <a:buFontTx/>
              <a:buNone/>
            </a:pPr>
            <a:endParaRPr lang="en-US" smtClean="0">
              <a:solidFill>
                <a:srgbClr val="FFFF00"/>
              </a:solidFill>
            </a:endParaRPr>
          </a:p>
          <a:p>
            <a:pPr marL="0" indent="0">
              <a:spcBef>
                <a:spcPct val="50000"/>
              </a:spcBef>
              <a:buFontTx/>
              <a:buNone/>
            </a:pPr>
            <a:r>
              <a:rPr lang="en-US" smtClean="0">
                <a:solidFill>
                  <a:srgbClr val="FFFF00"/>
                </a:solidFill>
              </a:rPr>
              <a:t>Strong’s #4929: “A guard (the man, the post, or the prison).”</a:t>
            </a:r>
          </a:p>
          <a:p>
            <a:pPr marL="0" indent="0">
              <a:spcBef>
                <a:spcPct val="50000"/>
              </a:spcBef>
              <a:buFontTx/>
              <a:buNone/>
            </a:pPr>
            <a:endParaRPr lang="en-US" smtClean="0">
              <a:solidFill>
                <a:srgbClr val="FFFF00"/>
              </a:solidFill>
            </a:endParaRPr>
          </a:p>
          <a:p>
            <a:pPr marL="0" indent="0">
              <a:spcBef>
                <a:spcPct val="50000"/>
              </a:spcBef>
              <a:buFontTx/>
              <a:buNone/>
            </a:pPr>
            <a:r>
              <a:rPr lang="en-US" sz="2400" i="1" smtClean="0"/>
              <a:t>						</a:t>
            </a:r>
          </a:p>
        </p:txBody>
      </p:sp>
    </p:spTree>
  </p:cSld>
  <p:clrMapOvr>
    <a:masterClrMapping/>
  </p:clrMapOvr>
  <p:transition spd="slow">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Tree>
  </p:cSld>
  <p:clrMapOvr>
    <a:masterClrMapping/>
  </p:clrMapOvr>
  <p:transition spd="slow">
    <p:zoom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Mom\my shared fo\Scans\Cat3.JPG"/>
          <p:cNvPicPr>
            <a:picLocks noChangeAspect="1" noChangeArrowheads="1"/>
          </p:cNvPicPr>
          <p:nvPr/>
        </p:nvPicPr>
        <p:blipFill>
          <a:blip r:embed="rId2"/>
          <a:srcRect/>
          <a:stretch>
            <a:fillRect/>
          </a:stretch>
        </p:blipFill>
        <p:spPr bwMode="auto">
          <a:xfrm>
            <a:off x="1187450" y="0"/>
            <a:ext cx="6672263"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0"/>
            <a:ext cx="9144000" cy="1503363"/>
          </a:xfrm>
        </p:spPr>
        <p:txBody>
          <a:bodyPr/>
          <a:lstStyle/>
          <a:p>
            <a:r>
              <a:rPr lang="en-US" sz="4800" smtClean="0">
                <a:solidFill>
                  <a:srgbClr val="FFFF00"/>
                </a:solidFill>
              </a:rPr>
              <a:t>Proverbs 4:23</a:t>
            </a:r>
            <a:endParaRPr lang="en-US" smtClean="0">
              <a:solidFill>
                <a:srgbClr val="FFFF00"/>
              </a:solidFill>
            </a:endParaRPr>
          </a:p>
        </p:txBody>
      </p:sp>
      <p:sp>
        <p:nvSpPr>
          <p:cNvPr id="436227" name="Rectangle 3"/>
          <p:cNvSpPr>
            <a:spLocks noGrp="1" noChangeArrowheads="1"/>
          </p:cNvSpPr>
          <p:nvPr>
            <p:ph type="body" idx="1"/>
          </p:nvPr>
        </p:nvSpPr>
        <p:spPr>
          <a:xfrm>
            <a:off x="584200" y="1503363"/>
            <a:ext cx="8221663" cy="4687887"/>
          </a:xfrm>
        </p:spPr>
        <p:txBody>
          <a:bodyPr/>
          <a:lstStyle/>
          <a:p>
            <a:pPr marL="0" indent="0">
              <a:spcBef>
                <a:spcPct val="50000"/>
              </a:spcBef>
              <a:buFontTx/>
              <a:buNone/>
            </a:pPr>
            <a:r>
              <a:rPr lang="en-US" smtClean="0">
                <a:solidFill>
                  <a:srgbClr val="FFFF00"/>
                </a:solidFill>
              </a:rPr>
              <a:t>Keep thy heart with all diligence; for out of it are the </a:t>
            </a:r>
            <a:r>
              <a:rPr lang="en-US" i="1" u="sng" smtClean="0">
                <a:solidFill>
                  <a:srgbClr val="FFFFFF"/>
                </a:solidFill>
              </a:rPr>
              <a:t>issues </a:t>
            </a:r>
            <a:r>
              <a:rPr lang="en-US" smtClean="0">
                <a:solidFill>
                  <a:srgbClr val="FFFF00"/>
                </a:solidFill>
              </a:rPr>
              <a:t>of life.</a:t>
            </a:r>
          </a:p>
          <a:p>
            <a:pPr marL="0" indent="0">
              <a:spcBef>
                <a:spcPct val="50000"/>
              </a:spcBef>
              <a:buFontTx/>
              <a:buNone/>
            </a:pPr>
            <a:endParaRPr lang="en-US" smtClean="0">
              <a:solidFill>
                <a:srgbClr val="FFFF00"/>
              </a:solidFill>
            </a:endParaRPr>
          </a:p>
          <a:p>
            <a:pPr marL="0" indent="0">
              <a:spcBef>
                <a:spcPct val="50000"/>
              </a:spcBef>
              <a:buFontTx/>
              <a:buNone/>
            </a:pPr>
            <a:r>
              <a:rPr lang="en-US" smtClean="0">
                <a:solidFill>
                  <a:srgbClr val="FFFF00"/>
                </a:solidFill>
              </a:rPr>
              <a:t>Strong’s #8444: “exit, boundary, </a:t>
            </a:r>
            <a:br>
              <a:rPr lang="en-US" smtClean="0">
                <a:solidFill>
                  <a:srgbClr val="FFFF00"/>
                </a:solidFill>
              </a:rPr>
            </a:br>
            <a:r>
              <a:rPr lang="en-US" smtClean="0">
                <a:solidFill>
                  <a:srgbClr val="FFFF00"/>
                </a:solidFill>
              </a:rPr>
              <a:t>or deliverance”</a:t>
            </a:r>
          </a:p>
          <a:p>
            <a:pPr marL="0" indent="0">
              <a:spcBef>
                <a:spcPct val="50000"/>
              </a:spcBef>
              <a:buFontTx/>
              <a:buNone/>
            </a:pPr>
            <a:endParaRPr lang="en-US" smtClean="0">
              <a:solidFill>
                <a:srgbClr val="FFFF00"/>
              </a:solidFill>
            </a:endParaRPr>
          </a:p>
          <a:p>
            <a:pPr marL="0" indent="0">
              <a:spcBef>
                <a:spcPct val="50000"/>
              </a:spcBef>
              <a:buFontTx/>
              <a:buNone/>
            </a:pPr>
            <a:r>
              <a:rPr lang="en-US" sz="2400" i="1" smtClean="0"/>
              <a:t>						</a:t>
            </a:r>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Soft Blue">
  <a:themeElements>
    <a:clrScheme name="Soft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Soft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blurRad="63500" dist="45791" dir="2021404" algn="ctr" rotWithShape="0">
            <a:schemeClr val="bg2"/>
          </a:outerShdw>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100" b="1"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blurRad="63500" dist="45791" dir="2021404" algn="ctr" rotWithShape="0">
            <a:schemeClr val="bg2"/>
          </a:outerShdw>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100" b="1" i="0" u="none" strike="noStrike" cap="none" normalizeH="0" baseline="0">
            <a:ln>
              <a:noFill/>
            </a:ln>
            <a:solidFill>
              <a:schemeClr val="tx2"/>
            </a:solidFill>
            <a:effectLst/>
            <a:latin typeface="Arial" charset="0"/>
          </a:defRPr>
        </a:defPPr>
      </a:lstStyle>
    </a:lnDef>
  </a:objectDefaults>
  <a:extraClrSchemeLst>
    <a:extraClrScheme>
      <a:clrScheme name="Soft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ft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ft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ft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ft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ft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ft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C:\MOM\PERSONAL\Powerpoint Bkgd\Soft Blue.ppt</Template>
  <TotalTime>6801</TotalTime>
  <Words>1754</Words>
  <Application>Microsoft Office PowerPoint</Application>
  <PresentationFormat>On-screen Show (4:3)</PresentationFormat>
  <Paragraphs>248</Paragraphs>
  <Slides>81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ＭＳ Ｐゴシック</vt:lpstr>
      <vt:lpstr>Times New Roman</vt:lpstr>
      <vt:lpstr>Soft Blue</vt:lpstr>
      <vt:lpstr>Slide 1</vt:lpstr>
      <vt:lpstr>Theme Discourse Proverbs 4:23</vt:lpstr>
      <vt:lpstr>Proverbs 4:23</vt:lpstr>
      <vt:lpstr>Proverbs 4:23</vt:lpstr>
      <vt:lpstr>Proverbs 4:23</vt:lpstr>
      <vt:lpstr>Proverbs 4:23</vt:lpstr>
      <vt:lpstr>Proverbs 4:23</vt:lpstr>
      <vt:lpstr>Proverbs 4:23</vt:lpstr>
      <vt:lpstr>Proverbs 4:23</vt:lpstr>
      <vt:lpstr>Proverbs 4:23</vt:lpstr>
      <vt:lpstr>Proverbs 4:23</vt:lpstr>
      <vt:lpstr>Proverbs 4:23</vt:lpstr>
      <vt:lpstr>Ephesians 2:1-3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Romans 12:2 </vt:lpstr>
      <vt:lpstr>Philippians 2:5 </vt:lpstr>
      <vt:lpstr>John 6:38 </vt:lpstr>
      <vt:lpstr>Slide 30</vt:lpstr>
      <vt:lpstr>Slide 31</vt:lpstr>
      <vt:lpstr>Slide 32</vt:lpstr>
      <vt:lpstr>Slide 33</vt:lpstr>
      <vt:lpstr>Slide 34</vt:lpstr>
      <vt:lpstr>Romans 8:5-9</vt:lpstr>
      <vt:lpstr>Romans 8:5-9</vt:lpstr>
      <vt:lpstr>1Peter 2:11 </vt:lpstr>
      <vt:lpstr>2Corinthians 10:3-5 </vt:lpstr>
      <vt:lpstr>1Corinthians 9:24-27 </vt:lpstr>
      <vt:lpstr>1Corinthians 9:24-27 </vt:lpstr>
      <vt:lpstr>James 1:8</vt:lpstr>
      <vt:lpstr>James 1:8; 4:8</vt:lpstr>
      <vt:lpstr>Ephesians 6:11,12</vt:lpstr>
      <vt:lpstr>1Peter 5:8</vt:lpstr>
      <vt:lpstr>2 Corinthians 2:11</vt:lpstr>
      <vt:lpstr>Satan’s Strategies</vt:lpstr>
      <vt:lpstr>Satan’s Strategies</vt:lpstr>
      <vt:lpstr>Satan’s Strategies</vt:lpstr>
      <vt:lpstr>Satan’s Strategies</vt:lpstr>
      <vt:lpstr>Satan’s Strategies</vt:lpstr>
      <vt:lpstr>Satan’s Strategies</vt:lpstr>
      <vt:lpstr>Slide 52</vt:lpstr>
      <vt:lpstr>Hebrews 11:25</vt:lpstr>
      <vt:lpstr>Hebrews 11:25; 1:9</vt:lpstr>
      <vt:lpstr>Partially Willful Sin - Q507</vt:lpstr>
      <vt:lpstr>Partially Willful Sin - Q507</vt:lpstr>
      <vt:lpstr>Partially Willful Sin - Q507</vt:lpstr>
      <vt:lpstr>Slide 58</vt:lpstr>
      <vt:lpstr>Slide 59</vt:lpstr>
      <vt:lpstr>Proverbs 4:23</vt:lpstr>
      <vt:lpstr>Proverbs Chapter Four</vt:lpstr>
      <vt:lpstr>Proverbs Chapter Four</vt:lpstr>
      <vt:lpstr>Proverbs Chapter Four</vt:lpstr>
      <vt:lpstr>Proverbs Chapter Four</vt:lpstr>
      <vt:lpstr>Proverbs 4:20-27</vt:lpstr>
      <vt:lpstr>Proverbs 4:20-27</vt:lpstr>
      <vt:lpstr>Proverbs 4:20-27</vt:lpstr>
      <vt:lpstr>Proverbs 4:20-27</vt:lpstr>
      <vt:lpstr>Slide 69</vt:lpstr>
      <vt:lpstr>Slide 70</vt:lpstr>
      <vt:lpstr>Satan’s Strategies</vt:lpstr>
      <vt:lpstr>Worldly Sayings</vt:lpstr>
      <vt:lpstr>Worldly Sayings</vt:lpstr>
      <vt:lpstr>Worldly Sayings</vt:lpstr>
      <vt:lpstr>Worldly Sayings</vt:lpstr>
      <vt:lpstr>Worldly Sayings</vt:lpstr>
      <vt:lpstr>Worldly Sayings</vt:lpstr>
      <vt:lpstr>Convention Theme Text</vt:lpstr>
      <vt:lpstr>Slide 79</vt:lpstr>
      <vt:lpstr>Slide 80</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ZECHARIAH’S VISIONS OF GOD’S PLAN</dc:title>
  <dc:creator>Joe Megacz</dc:creator>
  <cp:lastModifiedBy>Admin</cp:lastModifiedBy>
  <cp:revision>475</cp:revision>
  <dcterms:created xsi:type="dcterms:W3CDTF">2016-06-11T17:05:02Z</dcterms:created>
  <dcterms:modified xsi:type="dcterms:W3CDTF">2016-06-22T06:09:56Z</dcterms:modified>
</cp:coreProperties>
</file>